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slideLayouts/slideLayout12.xml" ContentType="application/vnd.openxmlformats-officedocument.presentationml.slideLayout+xml"/>
  <Override PartName="/ppt/theme/theme6.xml" ContentType="application/vnd.openxmlformats-officedocument.theme+xml"/>
  <Override PartName="/ppt/slideLayouts/slideLayout13.xml" ContentType="application/vnd.openxmlformats-officedocument.presentationml.slideLayout+xml"/>
  <Override PartName="/ppt/theme/theme7.xml" ContentType="application/vnd.openxmlformats-officedocument.theme+xml"/>
  <Override PartName="/ppt/slideLayouts/slideLayout14.xml" ContentType="application/vnd.openxmlformats-officedocument.presentationml.slideLayout+xml"/>
  <Override PartName="/ppt/theme/theme8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9.xml" ContentType="application/vnd.openxmlformats-officedocument.theme+xml"/>
  <Override PartName="/ppt/slideLayouts/slideLayout17.xml" ContentType="application/vnd.openxmlformats-officedocument.presentationml.slideLayout+xml"/>
  <Override PartName="/ppt/theme/theme10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11.xml" ContentType="application/vnd.openxmlformats-officedocument.theme+xml"/>
  <Override PartName="/ppt/slideLayouts/slideLayout20.xml" ContentType="application/vnd.openxmlformats-officedocument.presentationml.slideLayout+xml"/>
  <Override PartName="/ppt/theme/theme1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1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14.xml" ContentType="application/vnd.openxmlformats-officedocument.theme+xml"/>
  <Override PartName="/ppt/slideLayouts/slideLayout25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  <p:sldMasterId id="2147483718" r:id="rId2"/>
    <p:sldMasterId id="2147483702" r:id="rId3"/>
    <p:sldMasterId id="2147483686" r:id="rId4"/>
    <p:sldMasterId id="2147483698" r:id="rId5"/>
    <p:sldMasterId id="2147483688" r:id="rId6"/>
    <p:sldMasterId id="2147483690" r:id="rId7"/>
    <p:sldMasterId id="2147483692" r:id="rId8"/>
    <p:sldMasterId id="2147483706" r:id="rId9"/>
    <p:sldMasterId id="2147483694" r:id="rId10"/>
    <p:sldMasterId id="2147483708" r:id="rId11"/>
    <p:sldMasterId id="2147483696" r:id="rId12"/>
    <p:sldMasterId id="2147483710" r:id="rId13"/>
    <p:sldMasterId id="2147483704" r:id="rId14"/>
    <p:sldMasterId id="2147483712" r:id="rId15"/>
  </p:sldMasterIdLst>
  <p:notesMasterIdLst>
    <p:notesMasterId r:id="rId25"/>
  </p:notesMasterIdLst>
  <p:sldIdLst>
    <p:sldId id="262" r:id="rId16"/>
    <p:sldId id="291" r:id="rId17"/>
    <p:sldId id="317" r:id="rId18"/>
    <p:sldId id="358" r:id="rId19"/>
    <p:sldId id="416" r:id="rId20"/>
    <p:sldId id="417" r:id="rId21"/>
    <p:sldId id="335" r:id="rId22"/>
    <p:sldId id="385" r:id="rId23"/>
    <p:sldId id="414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 Hipson" initials="SH" lastIdx="1" clrIdx="0">
    <p:extLst>
      <p:ext uri="{19B8F6BF-5375-455C-9EA6-DF929625EA0E}">
        <p15:presenceInfo xmlns:p15="http://schemas.microsoft.com/office/powerpoint/2012/main" userId="S::sara@mentorworks.ca::04db6e6c-2000-4c26-9810-8d6604bdec1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6F73"/>
    <a:srgbClr val="359ED5"/>
    <a:srgbClr val="1F0F08"/>
    <a:srgbClr val="46281E"/>
    <a:srgbClr val="4F2C20"/>
    <a:srgbClr val="5F3321"/>
    <a:srgbClr val="703921"/>
    <a:srgbClr val="914521"/>
    <a:srgbClr val="A0502B"/>
    <a:srgbClr val="B256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8BBABF-7E7A-4164-BFD2-CA2E56B0DE29}" v="636" dt="2020-01-30T22:40:12.294"/>
    <p1510:client id="{EF0AB3D8-8F1F-44C3-A4EE-B736676333DA}" v="297" dt="2020-06-02T20:26:26.968"/>
    <p1510:client id="{FF6514DE-96C8-46C4-AEAA-D7104EAB5C0E}" v="198" dt="2020-06-02T20:56:42.419"/>
  </p1510:revLst>
</p1510:revInfo>
</file>

<file path=ppt/tableStyles.xml><?xml version="1.0" encoding="utf-8"?>
<a:tblStyleLst xmlns:a="http://schemas.openxmlformats.org/drawingml/2006/main" def="{5C22544A-7EE6-4342-B048-85BDC9FD1C3A}"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13" autoAdjust="0"/>
    <p:restoredTop sz="91480"/>
  </p:normalViewPr>
  <p:slideViewPr>
    <p:cSldViewPr snapToGrid="0" snapToObjects="1">
      <p:cViewPr varScale="1">
        <p:scale>
          <a:sx n="104" d="100"/>
          <a:sy n="104" d="100"/>
        </p:scale>
        <p:origin x="648" y="108"/>
      </p:cViewPr>
      <p:guideLst>
        <p:guide orient="horz" pos="2160"/>
        <p:guide pos="3840"/>
      </p:guideLst>
    </p:cSldViewPr>
  </p:slideViewPr>
  <p:notesTextViewPr>
    <p:cViewPr>
      <p:scale>
        <a:sx n="33" d="100"/>
        <a:sy n="33" d="100"/>
      </p:scale>
      <p:origin x="0" y="0"/>
    </p:cViewPr>
  </p:notesTextViewPr>
  <p:sorterViewPr>
    <p:cViewPr varScale="1">
      <p:scale>
        <a:sx n="1" d="1"/>
        <a:sy n="1" d="1"/>
      </p:scale>
      <p:origin x="0" y="-432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6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E1C9D7-41D8-C24E-AB8F-42755D9B1768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CD96ED-A9EB-AA4F-A8ED-F34CBDBC9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45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D96ED-A9EB-AA4F-A8ED-F34CBDBC981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198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D96ED-A9EB-AA4F-A8ED-F34CBDBC981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26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D96ED-A9EB-AA4F-A8ED-F34CBDBC981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698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D96ED-A9EB-AA4F-A8ED-F34CBDBC981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713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D96ED-A9EB-AA4F-A8ED-F34CBDBC981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201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D96ED-A9EB-AA4F-A8ED-F34CBDBC981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924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C8C836B-8393-8E40-9D6A-CCDB1D8FA9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B8B9EBC-BCE2-564D-9D4F-C968F357715E}"/>
              </a:ext>
            </a:extLst>
          </p:cNvPr>
          <p:cNvSpPr/>
          <p:nvPr userDrawn="1"/>
        </p:nvSpPr>
        <p:spPr>
          <a:xfrm>
            <a:off x="277792" y="289367"/>
            <a:ext cx="11620983" cy="62850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585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6875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59257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72441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2336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0034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63562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C8C554-06FA-4F40-B024-67EBC3D934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9045388" y="5588000"/>
            <a:ext cx="609600" cy="127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C6CB2B-3F42-974D-AAFA-678083D964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 flipH="1">
            <a:off x="11594543" y="5588000"/>
            <a:ext cx="609600" cy="1270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EFD8EE8-7176-9747-845C-19CA63689357}"/>
              </a:ext>
            </a:extLst>
          </p:cNvPr>
          <p:cNvSpPr/>
          <p:nvPr userDrawn="1"/>
        </p:nvSpPr>
        <p:spPr>
          <a:xfrm>
            <a:off x="9654988" y="5931242"/>
            <a:ext cx="1939555" cy="926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66CF93-0A37-3244-A8DF-85657FD4FD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7245" y="6112353"/>
            <a:ext cx="1448021" cy="57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6955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5389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18493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0065A16-5F99-5B49-A3AF-D99FF2BA10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9045388" y="5588000"/>
            <a:ext cx="609600" cy="127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B0A08E-6C9D-6146-8715-BE8005B1C4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 flipH="1">
            <a:off x="11594543" y="5588000"/>
            <a:ext cx="609600" cy="1270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1F41D28-ED9D-CC43-9E40-2C2236C31ABC}"/>
              </a:ext>
            </a:extLst>
          </p:cNvPr>
          <p:cNvSpPr/>
          <p:nvPr userDrawn="1"/>
        </p:nvSpPr>
        <p:spPr>
          <a:xfrm>
            <a:off x="9654988" y="5931242"/>
            <a:ext cx="1939555" cy="926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0DCE83-6E5A-034A-A29C-D6E7222ECE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7245" y="6112353"/>
            <a:ext cx="1448021" cy="57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965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C8C836B-8393-8E40-9D6A-CCDB1D8FA9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B8B9EBC-BCE2-564D-9D4F-C968F357715E}"/>
              </a:ext>
            </a:extLst>
          </p:cNvPr>
          <p:cNvSpPr/>
          <p:nvPr userDrawn="1"/>
        </p:nvSpPr>
        <p:spPr>
          <a:xfrm>
            <a:off x="277792" y="289367"/>
            <a:ext cx="11620983" cy="62850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FF7D43-4F13-D849-AC6C-683F6891C9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45388" y="5588000"/>
            <a:ext cx="609600" cy="127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9BB2AF-7095-0343-99EF-1D814892FE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1594543" y="5588000"/>
            <a:ext cx="609600" cy="1270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97010DA-9B8C-F843-9143-B6A4600C94CF}"/>
              </a:ext>
            </a:extLst>
          </p:cNvPr>
          <p:cNvSpPr/>
          <p:nvPr userDrawn="1"/>
        </p:nvSpPr>
        <p:spPr>
          <a:xfrm>
            <a:off x="9654988" y="5862918"/>
            <a:ext cx="1939555" cy="9950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DA8D19-F55E-DB43-B4ED-609B02F1E91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7245" y="6112353"/>
            <a:ext cx="1448021" cy="57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1658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9004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9B00742-CF32-0F40-B560-F182F52842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9045388" y="5588000"/>
            <a:ext cx="609600" cy="127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0AC052-D32D-D44F-9A0A-3E4BDE5FB0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 flipH="1">
            <a:off x="11594543" y="5588000"/>
            <a:ext cx="609600" cy="1270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F95B99D-8213-C745-84B3-1E8D78231547}"/>
              </a:ext>
            </a:extLst>
          </p:cNvPr>
          <p:cNvSpPr/>
          <p:nvPr userDrawn="1"/>
        </p:nvSpPr>
        <p:spPr>
          <a:xfrm>
            <a:off x="9654988" y="5931242"/>
            <a:ext cx="1939555" cy="926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0867BE-5D9E-904C-9317-265C7ABFD5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7245" y="6112353"/>
            <a:ext cx="1448021" cy="57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2433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59518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85953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E09841-32BC-404A-90F3-462AB538D0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9045388" y="5588000"/>
            <a:ext cx="609600" cy="127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F28AD7-9316-D549-B9EF-1FF26AE2FC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 flipH="1">
            <a:off x="11594543" y="5588000"/>
            <a:ext cx="609600" cy="1270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2443347-0790-D748-AEE4-239597C07FF3}"/>
              </a:ext>
            </a:extLst>
          </p:cNvPr>
          <p:cNvSpPr/>
          <p:nvPr userDrawn="1"/>
        </p:nvSpPr>
        <p:spPr>
          <a:xfrm>
            <a:off x="9654988" y="5931242"/>
            <a:ext cx="1939555" cy="926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4FF33A-C6D4-AD42-B144-26BDED00C8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7245" y="6112353"/>
            <a:ext cx="1448021" cy="57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0071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2075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C8C836B-8393-8E40-9D6A-CCDB1D8FA9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B8B9EBC-BCE2-564D-9D4F-C968F357715E}"/>
              </a:ext>
            </a:extLst>
          </p:cNvPr>
          <p:cNvSpPr/>
          <p:nvPr userDrawn="1"/>
        </p:nvSpPr>
        <p:spPr>
          <a:xfrm>
            <a:off x="277792" y="289367"/>
            <a:ext cx="11620983" cy="62850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6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C8C836B-8393-8E40-9D6A-CCDB1D8FA9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B8B9EBC-BCE2-564D-9D4F-C968F357715E}"/>
              </a:ext>
            </a:extLst>
          </p:cNvPr>
          <p:cNvSpPr/>
          <p:nvPr userDrawn="1"/>
        </p:nvSpPr>
        <p:spPr>
          <a:xfrm>
            <a:off x="277792" y="289367"/>
            <a:ext cx="11620983" cy="62850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FF7D43-4F13-D849-AC6C-683F6891C9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45388" y="5588000"/>
            <a:ext cx="609600" cy="127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9BB2AF-7095-0343-99EF-1D814892FE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1594543" y="5588000"/>
            <a:ext cx="609600" cy="1270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97010DA-9B8C-F843-9143-B6A4600C94CF}"/>
              </a:ext>
            </a:extLst>
          </p:cNvPr>
          <p:cNvSpPr/>
          <p:nvPr userDrawn="1"/>
        </p:nvSpPr>
        <p:spPr>
          <a:xfrm>
            <a:off x="9654988" y="5862918"/>
            <a:ext cx="1939555" cy="9950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DA8D19-F55E-DB43-B4ED-609B02F1E91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7245" y="6112353"/>
            <a:ext cx="1448021" cy="57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368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C8C836B-8393-8E40-9D6A-CCDB1D8FA9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B8B9EBC-BCE2-564D-9D4F-C968F357715E}"/>
              </a:ext>
            </a:extLst>
          </p:cNvPr>
          <p:cNvSpPr/>
          <p:nvPr userDrawn="1"/>
        </p:nvSpPr>
        <p:spPr>
          <a:xfrm>
            <a:off x="277792" y="289367"/>
            <a:ext cx="11620983" cy="62850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485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C8C836B-8393-8E40-9D6A-CCDB1D8FA9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B8B9EBC-BCE2-564D-9D4F-C968F357715E}"/>
              </a:ext>
            </a:extLst>
          </p:cNvPr>
          <p:cNvSpPr/>
          <p:nvPr userDrawn="1"/>
        </p:nvSpPr>
        <p:spPr>
          <a:xfrm>
            <a:off x="277792" y="289367"/>
            <a:ext cx="11620983" cy="62850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FD6400-6D19-574F-B68C-5E624E0891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45388" y="5588000"/>
            <a:ext cx="609600" cy="127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241D9C-6143-6F4F-A8F5-FB707D5774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1594543" y="5588000"/>
            <a:ext cx="609600" cy="1270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63CC460-9797-AB4F-8F43-11ACB17EABD8}"/>
              </a:ext>
            </a:extLst>
          </p:cNvPr>
          <p:cNvSpPr/>
          <p:nvPr userDrawn="1"/>
        </p:nvSpPr>
        <p:spPr>
          <a:xfrm>
            <a:off x="9654988" y="5862918"/>
            <a:ext cx="1939555" cy="9950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C6B1AC-EFF6-074D-AC63-B73F4E6CDE6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7245" y="6112353"/>
            <a:ext cx="1448021" cy="57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697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C8C836B-8393-8E40-9D6A-CCDB1D8FA9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B8B9EBC-BCE2-564D-9D4F-C968F357715E}"/>
              </a:ext>
            </a:extLst>
          </p:cNvPr>
          <p:cNvSpPr/>
          <p:nvPr userDrawn="1"/>
        </p:nvSpPr>
        <p:spPr>
          <a:xfrm>
            <a:off x="277792" y="289367"/>
            <a:ext cx="11620983" cy="62850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C87B8A-77AE-084D-A36F-38B90C522E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45388" y="5588000"/>
            <a:ext cx="609600" cy="127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3946DC-A9E3-2445-BCEF-6C9B956F1A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1594543" y="5588000"/>
            <a:ext cx="609600" cy="1270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940DB88-3A11-2B4C-B12B-F0D647E7BE71}"/>
              </a:ext>
            </a:extLst>
          </p:cNvPr>
          <p:cNvSpPr/>
          <p:nvPr userDrawn="1"/>
        </p:nvSpPr>
        <p:spPr>
          <a:xfrm>
            <a:off x="9654988" y="5862918"/>
            <a:ext cx="1939555" cy="9950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068476-16E8-194C-A186-7AC01A5A5B3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7245" y="6112353"/>
            <a:ext cx="1448021" cy="57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348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C8C836B-8393-8E40-9D6A-CCDB1D8FA9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B8B9EBC-BCE2-564D-9D4F-C968F357715E}"/>
              </a:ext>
            </a:extLst>
          </p:cNvPr>
          <p:cNvSpPr/>
          <p:nvPr userDrawn="1"/>
        </p:nvSpPr>
        <p:spPr>
          <a:xfrm>
            <a:off x="277792" y="289367"/>
            <a:ext cx="11620983" cy="62850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927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C8C836B-8393-8E40-9D6A-CCDB1D8FA9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B8B9EBC-BCE2-564D-9D4F-C968F357715E}"/>
              </a:ext>
            </a:extLst>
          </p:cNvPr>
          <p:cNvSpPr/>
          <p:nvPr userDrawn="1"/>
        </p:nvSpPr>
        <p:spPr>
          <a:xfrm>
            <a:off x="277792" y="289367"/>
            <a:ext cx="11620983" cy="62850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5BC3D1-490B-F444-985C-21A13ECF6C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45388" y="5588000"/>
            <a:ext cx="609600" cy="127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076180-7651-3D40-84EB-FC4F417E9D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1594543" y="5588000"/>
            <a:ext cx="609600" cy="1270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6FCD486-7543-914A-91AF-6B0600A713BB}"/>
              </a:ext>
            </a:extLst>
          </p:cNvPr>
          <p:cNvSpPr/>
          <p:nvPr userDrawn="1"/>
        </p:nvSpPr>
        <p:spPr>
          <a:xfrm>
            <a:off x="9654988" y="5931242"/>
            <a:ext cx="1939555" cy="926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7C7746-1D3B-0446-85D3-0875C641A1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7245" y="6112353"/>
            <a:ext cx="1448021" cy="57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45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7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jpe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20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5.jpe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6.jpe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2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3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4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E5A45A2-5CB8-8C48-A1F0-277441E817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7A10C58-EF7A-054D-8CB9-81F52EB1F1EF}"/>
              </a:ext>
            </a:extLst>
          </p:cNvPr>
          <p:cNvSpPr/>
          <p:nvPr userDrawn="1"/>
        </p:nvSpPr>
        <p:spPr>
          <a:xfrm>
            <a:off x="277792" y="289367"/>
            <a:ext cx="11620983" cy="62850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832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AFB6B1-98F6-E945-BB5A-33E296DB67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FCA1BC09-1697-454C-A74A-5B24376CB5ED}"/>
              </a:ext>
            </a:extLst>
          </p:cNvPr>
          <p:cNvSpPr/>
          <p:nvPr userDrawn="1"/>
        </p:nvSpPr>
        <p:spPr>
          <a:xfrm rot="16200000">
            <a:off x="2664105" y="-2664107"/>
            <a:ext cx="6863790" cy="12192000"/>
          </a:xfrm>
          <a:custGeom>
            <a:avLst/>
            <a:gdLst>
              <a:gd name="connsiteX0" fmla="*/ 6574421 w 6863790"/>
              <a:gd name="connsiteY0" fmla="*/ 289367 h 12192000"/>
              <a:gd name="connsiteX1" fmla="*/ 289368 w 6863790"/>
              <a:gd name="connsiteY1" fmla="*/ 289367 h 12192000"/>
              <a:gd name="connsiteX2" fmla="*/ 289368 w 6863790"/>
              <a:gd name="connsiteY2" fmla="*/ 11902634 h 12192000"/>
              <a:gd name="connsiteX3" fmla="*/ 6574421 w 6863790"/>
              <a:gd name="connsiteY3" fmla="*/ 11902633 h 12192000"/>
              <a:gd name="connsiteX4" fmla="*/ 6863790 w 6863790"/>
              <a:gd name="connsiteY4" fmla="*/ 0 h 12192000"/>
              <a:gd name="connsiteX5" fmla="*/ 6863790 w 6863790"/>
              <a:gd name="connsiteY5" fmla="*/ 289367 h 12192000"/>
              <a:gd name="connsiteX6" fmla="*/ 6863788 w 6863790"/>
              <a:gd name="connsiteY6" fmla="*/ 289367 h 12192000"/>
              <a:gd name="connsiteX7" fmla="*/ 6863788 w 6863790"/>
              <a:gd name="connsiteY7" fmla="*/ 11902633 h 12192000"/>
              <a:gd name="connsiteX8" fmla="*/ 6863789 w 6863790"/>
              <a:gd name="connsiteY8" fmla="*/ 11902633 h 12192000"/>
              <a:gd name="connsiteX9" fmla="*/ 6863789 w 6863790"/>
              <a:gd name="connsiteY9" fmla="*/ 12192000 h 12192000"/>
              <a:gd name="connsiteX10" fmla="*/ 6863788 w 6863790"/>
              <a:gd name="connsiteY10" fmla="*/ 12192000 h 12192000"/>
              <a:gd name="connsiteX11" fmla="*/ 6574421 w 6863790"/>
              <a:gd name="connsiteY11" fmla="*/ 12192000 h 12192000"/>
              <a:gd name="connsiteX12" fmla="*/ 289368 w 6863790"/>
              <a:gd name="connsiteY12" fmla="*/ 12192000 h 12192000"/>
              <a:gd name="connsiteX13" fmla="*/ 5791 w 6863790"/>
              <a:gd name="connsiteY13" fmla="*/ 12192000 h 12192000"/>
              <a:gd name="connsiteX14" fmla="*/ 0 w 6863790"/>
              <a:gd name="connsiteY14" fmla="*/ 12192000 h 12192000"/>
              <a:gd name="connsiteX15" fmla="*/ 1 w 6863790"/>
              <a:gd name="connsiteY15" fmla="*/ 0 h 12192000"/>
              <a:gd name="connsiteX16" fmla="*/ 289368 w 6863790"/>
              <a:gd name="connsiteY16" fmla="*/ 0 h 12192000"/>
              <a:gd name="connsiteX17" fmla="*/ 289368 w 6863790"/>
              <a:gd name="connsiteY17" fmla="*/ 0 h 12192000"/>
              <a:gd name="connsiteX18" fmla="*/ 6574421 w 6863790"/>
              <a:gd name="connsiteY18" fmla="*/ 0 h 12192000"/>
              <a:gd name="connsiteX19" fmla="*/ 6574421 w 6863790"/>
              <a:gd name="connsiteY19" fmla="*/ 0 h 12192000"/>
              <a:gd name="connsiteX20" fmla="*/ 6863788 w 6863790"/>
              <a:gd name="connsiteY20" fmla="*/ 0 h 12192000"/>
              <a:gd name="connsiteX21" fmla="*/ 6863788 w 6863790"/>
              <a:gd name="connsiteY21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863790" h="12192000">
                <a:moveTo>
                  <a:pt x="6574421" y="289367"/>
                </a:moveTo>
                <a:lnTo>
                  <a:pt x="289368" y="289367"/>
                </a:lnTo>
                <a:lnTo>
                  <a:pt x="289368" y="11902634"/>
                </a:lnTo>
                <a:lnTo>
                  <a:pt x="6574421" y="11902633"/>
                </a:lnTo>
                <a:close/>
                <a:moveTo>
                  <a:pt x="6863790" y="0"/>
                </a:moveTo>
                <a:lnTo>
                  <a:pt x="6863790" y="289367"/>
                </a:lnTo>
                <a:lnTo>
                  <a:pt x="6863788" y="289367"/>
                </a:lnTo>
                <a:lnTo>
                  <a:pt x="6863788" y="11902633"/>
                </a:lnTo>
                <a:lnTo>
                  <a:pt x="6863789" y="11902633"/>
                </a:lnTo>
                <a:lnTo>
                  <a:pt x="6863789" y="12192000"/>
                </a:lnTo>
                <a:lnTo>
                  <a:pt x="6863788" y="12192000"/>
                </a:lnTo>
                <a:lnTo>
                  <a:pt x="6574421" y="12192000"/>
                </a:lnTo>
                <a:lnTo>
                  <a:pt x="289368" y="12192000"/>
                </a:lnTo>
                <a:lnTo>
                  <a:pt x="5791" y="12192000"/>
                </a:lnTo>
                <a:lnTo>
                  <a:pt x="0" y="12192000"/>
                </a:lnTo>
                <a:lnTo>
                  <a:pt x="1" y="0"/>
                </a:lnTo>
                <a:lnTo>
                  <a:pt x="289368" y="0"/>
                </a:lnTo>
                <a:lnTo>
                  <a:pt x="289368" y="0"/>
                </a:lnTo>
                <a:lnTo>
                  <a:pt x="6574421" y="0"/>
                </a:lnTo>
                <a:lnTo>
                  <a:pt x="6574421" y="0"/>
                </a:lnTo>
                <a:lnTo>
                  <a:pt x="6863788" y="0"/>
                </a:lnTo>
                <a:lnTo>
                  <a:pt x="686378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50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5F7463-1858-C24C-A86E-679761EFB30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FCA1BC09-1697-454C-A74A-5B24376CB5ED}"/>
              </a:ext>
            </a:extLst>
          </p:cNvPr>
          <p:cNvSpPr/>
          <p:nvPr userDrawn="1"/>
        </p:nvSpPr>
        <p:spPr>
          <a:xfrm rot="16200000">
            <a:off x="2664105" y="-2664107"/>
            <a:ext cx="6863790" cy="12192000"/>
          </a:xfrm>
          <a:custGeom>
            <a:avLst/>
            <a:gdLst>
              <a:gd name="connsiteX0" fmla="*/ 6574421 w 6863790"/>
              <a:gd name="connsiteY0" fmla="*/ 289367 h 12192000"/>
              <a:gd name="connsiteX1" fmla="*/ 289368 w 6863790"/>
              <a:gd name="connsiteY1" fmla="*/ 289367 h 12192000"/>
              <a:gd name="connsiteX2" fmla="*/ 289368 w 6863790"/>
              <a:gd name="connsiteY2" fmla="*/ 11902634 h 12192000"/>
              <a:gd name="connsiteX3" fmla="*/ 6574421 w 6863790"/>
              <a:gd name="connsiteY3" fmla="*/ 11902633 h 12192000"/>
              <a:gd name="connsiteX4" fmla="*/ 6863790 w 6863790"/>
              <a:gd name="connsiteY4" fmla="*/ 0 h 12192000"/>
              <a:gd name="connsiteX5" fmla="*/ 6863790 w 6863790"/>
              <a:gd name="connsiteY5" fmla="*/ 289367 h 12192000"/>
              <a:gd name="connsiteX6" fmla="*/ 6863788 w 6863790"/>
              <a:gd name="connsiteY6" fmla="*/ 289367 h 12192000"/>
              <a:gd name="connsiteX7" fmla="*/ 6863788 w 6863790"/>
              <a:gd name="connsiteY7" fmla="*/ 11902633 h 12192000"/>
              <a:gd name="connsiteX8" fmla="*/ 6863789 w 6863790"/>
              <a:gd name="connsiteY8" fmla="*/ 11902633 h 12192000"/>
              <a:gd name="connsiteX9" fmla="*/ 6863789 w 6863790"/>
              <a:gd name="connsiteY9" fmla="*/ 12192000 h 12192000"/>
              <a:gd name="connsiteX10" fmla="*/ 6863788 w 6863790"/>
              <a:gd name="connsiteY10" fmla="*/ 12192000 h 12192000"/>
              <a:gd name="connsiteX11" fmla="*/ 6574421 w 6863790"/>
              <a:gd name="connsiteY11" fmla="*/ 12192000 h 12192000"/>
              <a:gd name="connsiteX12" fmla="*/ 289368 w 6863790"/>
              <a:gd name="connsiteY12" fmla="*/ 12192000 h 12192000"/>
              <a:gd name="connsiteX13" fmla="*/ 5791 w 6863790"/>
              <a:gd name="connsiteY13" fmla="*/ 12192000 h 12192000"/>
              <a:gd name="connsiteX14" fmla="*/ 0 w 6863790"/>
              <a:gd name="connsiteY14" fmla="*/ 12192000 h 12192000"/>
              <a:gd name="connsiteX15" fmla="*/ 1 w 6863790"/>
              <a:gd name="connsiteY15" fmla="*/ 0 h 12192000"/>
              <a:gd name="connsiteX16" fmla="*/ 289368 w 6863790"/>
              <a:gd name="connsiteY16" fmla="*/ 0 h 12192000"/>
              <a:gd name="connsiteX17" fmla="*/ 289368 w 6863790"/>
              <a:gd name="connsiteY17" fmla="*/ 0 h 12192000"/>
              <a:gd name="connsiteX18" fmla="*/ 6574421 w 6863790"/>
              <a:gd name="connsiteY18" fmla="*/ 0 h 12192000"/>
              <a:gd name="connsiteX19" fmla="*/ 6574421 w 6863790"/>
              <a:gd name="connsiteY19" fmla="*/ 0 h 12192000"/>
              <a:gd name="connsiteX20" fmla="*/ 6863788 w 6863790"/>
              <a:gd name="connsiteY20" fmla="*/ 0 h 12192000"/>
              <a:gd name="connsiteX21" fmla="*/ 6863788 w 6863790"/>
              <a:gd name="connsiteY21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863790" h="12192000">
                <a:moveTo>
                  <a:pt x="6574421" y="289367"/>
                </a:moveTo>
                <a:lnTo>
                  <a:pt x="289368" y="289367"/>
                </a:lnTo>
                <a:lnTo>
                  <a:pt x="289368" y="11902634"/>
                </a:lnTo>
                <a:lnTo>
                  <a:pt x="6574421" y="11902633"/>
                </a:lnTo>
                <a:close/>
                <a:moveTo>
                  <a:pt x="6863790" y="0"/>
                </a:moveTo>
                <a:lnTo>
                  <a:pt x="6863790" y="289367"/>
                </a:lnTo>
                <a:lnTo>
                  <a:pt x="6863788" y="289367"/>
                </a:lnTo>
                <a:lnTo>
                  <a:pt x="6863788" y="11902633"/>
                </a:lnTo>
                <a:lnTo>
                  <a:pt x="6863789" y="11902633"/>
                </a:lnTo>
                <a:lnTo>
                  <a:pt x="6863789" y="12192000"/>
                </a:lnTo>
                <a:lnTo>
                  <a:pt x="6863788" y="12192000"/>
                </a:lnTo>
                <a:lnTo>
                  <a:pt x="6574421" y="12192000"/>
                </a:lnTo>
                <a:lnTo>
                  <a:pt x="289368" y="12192000"/>
                </a:lnTo>
                <a:lnTo>
                  <a:pt x="5791" y="12192000"/>
                </a:lnTo>
                <a:lnTo>
                  <a:pt x="0" y="12192000"/>
                </a:lnTo>
                <a:lnTo>
                  <a:pt x="1" y="0"/>
                </a:lnTo>
                <a:lnTo>
                  <a:pt x="289368" y="0"/>
                </a:lnTo>
                <a:lnTo>
                  <a:pt x="289368" y="0"/>
                </a:lnTo>
                <a:lnTo>
                  <a:pt x="6574421" y="0"/>
                </a:lnTo>
                <a:lnTo>
                  <a:pt x="6574421" y="0"/>
                </a:lnTo>
                <a:lnTo>
                  <a:pt x="6863788" y="0"/>
                </a:lnTo>
                <a:lnTo>
                  <a:pt x="686378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855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D21B12-D0F4-4E4D-B304-95CA0B45F8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FCA1BC09-1697-454C-A74A-5B24376CB5ED}"/>
              </a:ext>
            </a:extLst>
          </p:cNvPr>
          <p:cNvSpPr/>
          <p:nvPr userDrawn="1"/>
        </p:nvSpPr>
        <p:spPr>
          <a:xfrm rot="16200000">
            <a:off x="2664105" y="-2664107"/>
            <a:ext cx="6863790" cy="12192000"/>
          </a:xfrm>
          <a:custGeom>
            <a:avLst/>
            <a:gdLst>
              <a:gd name="connsiteX0" fmla="*/ 6574421 w 6863790"/>
              <a:gd name="connsiteY0" fmla="*/ 289367 h 12192000"/>
              <a:gd name="connsiteX1" fmla="*/ 289368 w 6863790"/>
              <a:gd name="connsiteY1" fmla="*/ 289367 h 12192000"/>
              <a:gd name="connsiteX2" fmla="*/ 289368 w 6863790"/>
              <a:gd name="connsiteY2" fmla="*/ 11902634 h 12192000"/>
              <a:gd name="connsiteX3" fmla="*/ 6574421 w 6863790"/>
              <a:gd name="connsiteY3" fmla="*/ 11902633 h 12192000"/>
              <a:gd name="connsiteX4" fmla="*/ 6863790 w 6863790"/>
              <a:gd name="connsiteY4" fmla="*/ 0 h 12192000"/>
              <a:gd name="connsiteX5" fmla="*/ 6863790 w 6863790"/>
              <a:gd name="connsiteY5" fmla="*/ 289367 h 12192000"/>
              <a:gd name="connsiteX6" fmla="*/ 6863788 w 6863790"/>
              <a:gd name="connsiteY6" fmla="*/ 289367 h 12192000"/>
              <a:gd name="connsiteX7" fmla="*/ 6863788 w 6863790"/>
              <a:gd name="connsiteY7" fmla="*/ 11902633 h 12192000"/>
              <a:gd name="connsiteX8" fmla="*/ 6863789 w 6863790"/>
              <a:gd name="connsiteY8" fmla="*/ 11902633 h 12192000"/>
              <a:gd name="connsiteX9" fmla="*/ 6863789 w 6863790"/>
              <a:gd name="connsiteY9" fmla="*/ 12192000 h 12192000"/>
              <a:gd name="connsiteX10" fmla="*/ 6863788 w 6863790"/>
              <a:gd name="connsiteY10" fmla="*/ 12192000 h 12192000"/>
              <a:gd name="connsiteX11" fmla="*/ 6574421 w 6863790"/>
              <a:gd name="connsiteY11" fmla="*/ 12192000 h 12192000"/>
              <a:gd name="connsiteX12" fmla="*/ 289368 w 6863790"/>
              <a:gd name="connsiteY12" fmla="*/ 12192000 h 12192000"/>
              <a:gd name="connsiteX13" fmla="*/ 5791 w 6863790"/>
              <a:gd name="connsiteY13" fmla="*/ 12192000 h 12192000"/>
              <a:gd name="connsiteX14" fmla="*/ 0 w 6863790"/>
              <a:gd name="connsiteY14" fmla="*/ 12192000 h 12192000"/>
              <a:gd name="connsiteX15" fmla="*/ 1 w 6863790"/>
              <a:gd name="connsiteY15" fmla="*/ 0 h 12192000"/>
              <a:gd name="connsiteX16" fmla="*/ 289368 w 6863790"/>
              <a:gd name="connsiteY16" fmla="*/ 0 h 12192000"/>
              <a:gd name="connsiteX17" fmla="*/ 289368 w 6863790"/>
              <a:gd name="connsiteY17" fmla="*/ 0 h 12192000"/>
              <a:gd name="connsiteX18" fmla="*/ 6574421 w 6863790"/>
              <a:gd name="connsiteY18" fmla="*/ 0 h 12192000"/>
              <a:gd name="connsiteX19" fmla="*/ 6574421 w 6863790"/>
              <a:gd name="connsiteY19" fmla="*/ 0 h 12192000"/>
              <a:gd name="connsiteX20" fmla="*/ 6863788 w 6863790"/>
              <a:gd name="connsiteY20" fmla="*/ 0 h 12192000"/>
              <a:gd name="connsiteX21" fmla="*/ 6863788 w 6863790"/>
              <a:gd name="connsiteY21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863790" h="12192000">
                <a:moveTo>
                  <a:pt x="6574421" y="289367"/>
                </a:moveTo>
                <a:lnTo>
                  <a:pt x="289368" y="289367"/>
                </a:lnTo>
                <a:lnTo>
                  <a:pt x="289368" y="11902634"/>
                </a:lnTo>
                <a:lnTo>
                  <a:pt x="6574421" y="11902633"/>
                </a:lnTo>
                <a:close/>
                <a:moveTo>
                  <a:pt x="6863790" y="0"/>
                </a:moveTo>
                <a:lnTo>
                  <a:pt x="6863790" y="289367"/>
                </a:lnTo>
                <a:lnTo>
                  <a:pt x="6863788" y="289367"/>
                </a:lnTo>
                <a:lnTo>
                  <a:pt x="6863788" y="11902633"/>
                </a:lnTo>
                <a:lnTo>
                  <a:pt x="6863789" y="11902633"/>
                </a:lnTo>
                <a:lnTo>
                  <a:pt x="6863789" y="12192000"/>
                </a:lnTo>
                <a:lnTo>
                  <a:pt x="6863788" y="12192000"/>
                </a:lnTo>
                <a:lnTo>
                  <a:pt x="6574421" y="12192000"/>
                </a:lnTo>
                <a:lnTo>
                  <a:pt x="289368" y="12192000"/>
                </a:lnTo>
                <a:lnTo>
                  <a:pt x="5791" y="12192000"/>
                </a:lnTo>
                <a:lnTo>
                  <a:pt x="0" y="12192000"/>
                </a:lnTo>
                <a:lnTo>
                  <a:pt x="1" y="0"/>
                </a:lnTo>
                <a:lnTo>
                  <a:pt x="289368" y="0"/>
                </a:lnTo>
                <a:lnTo>
                  <a:pt x="289368" y="0"/>
                </a:lnTo>
                <a:lnTo>
                  <a:pt x="6574421" y="0"/>
                </a:lnTo>
                <a:lnTo>
                  <a:pt x="6574421" y="0"/>
                </a:lnTo>
                <a:lnTo>
                  <a:pt x="6863788" y="0"/>
                </a:lnTo>
                <a:lnTo>
                  <a:pt x="686378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669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BD2CD8-39A5-F743-B106-3F935E42B0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FCA1BC09-1697-454C-A74A-5B24376CB5ED}"/>
              </a:ext>
            </a:extLst>
          </p:cNvPr>
          <p:cNvSpPr/>
          <p:nvPr userDrawn="1"/>
        </p:nvSpPr>
        <p:spPr>
          <a:xfrm rot="16200000">
            <a:off x="2664105" y="-2664107"/>
            <a:ext cx="6863790" cy="12192000"/>
          </a:xfrm>
          <a:custGeom>
            <a:avLst/>
            <a:gdLst>
              <a:gd name="connsiteX0" fmla="*/ 6574421 w 6863790"/>
              <a:gd name="connsiteY0" fmla="*/ 289367 h 12192000"/>
              <a:gd name="connsiteX1" fmla="*/ 289368 w 6863790"/>
              <a:gd name="connsiteY1" fmla="*/ 289367 h 12192000"/>
              <a:gd name="connsiteX2" fmla="*/ 289368 w 6863790"/>
              <a:gd name="connsiteY2" fmla="*/ 11902634 h 12192000"/>
              <a:gd name="connsiteX3" fmla="*/ 6574421 w 6863790"/>
              <a:gd name="connsiteY3" fmla="*/ 11902633 h 12192000"/>
              <a:gd name="connsiteX4" fmla="*/ 6863790 w 6863790"/>
              <a:gd name="connsiteY4" fmla="*/ 0 h 12192000"/>
              <a:gd name="connsiteX5" fmla="*/ 6863790 w 6863790"/>
              <a:gd name="connsiteY5" fmla="*/ 289367 h 12192000"/>
              <a:gd name="connsiteX6" fmla="*/ 6863788 w 6863790"/>
              <a:gd name="connsiteY6" fmla="*/ 289367 h 12192000"/>
              <a:gd name="connsiteX7" fmla="*/ 6863788 w 6863790"/>
              <a:gd name="connsiteY7" fmla="*/ 11902633 h 12192000"/>
              <a:gd name="connsiteX8" fmla="*/ 6863789 w 6863790"/>
              <a:gd name="connsiteY8" fmla="*/ 11902633 h 12192000"/>
              <a:gd name="connsiteX9" fmla="*/ 6863789 w 6863790"/>
              <a:gd name="connsiteY9" fmla="*/ 12192000 h 12192000"/>
              <a:gd name="connsiteX10" fmla="*/ 6863788 w 6863790"/>
              <a:gd name="connsiteY10" fmla="*/ 12192000 h 12192000"/>
              <a:gd name="connsiteX11" fmla="*/ 6574421 w 6863790"/>
              <a:gd name="connsiteY11" fmla="*/ 12192000 h 12192000"/>
              <a:gd name="connsiteX12" fmla="*/ 289368 w 6863790"/>
              <a:gd name="connsiteY12" fmla="*/ 12192000 h 12192000"/>
              <a:gd name="connsiteX13" fmla="*/ 5791 w 6863790"/>
              <a:gd name="connsiteY13" fmla="*/ 12192000 h 12192000"/>
              <a:gd name="connsiteX14" fmla="*/ 0 w 6863790"/>
              <a:gd name="connsiteY14" fmla="*/ 12192000 h 12192000"/>
              <a:gd name="connsiteX15" fmla="*/ 1 w 6863790"/>
              <a:gd name="connsiteY15" fmla="*/ 0 h 12192000"/>
              <a:gd name="connsiteX16" fmla="*/ 289368 w 6863790"/>
              <a:gd name="connsiteY16" fmla="*/ 0 h 12192000"/>
              <a:gd name="connsiteX17" fmla="*/ 289368 w 6863790"/>
              <a:gd name="connsiteY17" fmla="*/ 0 h 12192000"/>
              <a:gd name="connsiteX18" fmla="*/ 6574421 w 6863790"/>
              <a:gd name="connsiteY18" fmla="*/ 0 h 12192000"/>
              <a:gd name="connsiteX19" fmla="*/ 6574421 w 6863790"/>
              <a:gd name="connsiteY19" fmla="*/ 0 h 12192000"/>
              <a:gd name="connsiteX20" fmla="*/ 6863788 w 6863790"/>
              <a:gd name="connsiteY20" fmla="*/ 0 h 12192000"/>
              <a:gd name="connsiteX21" fmla="*/ 6863788 w 6863790"/>
              <a:gd name="connsiteY21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863790" h="12192000">
                <a:moveTo>
                  <a:pt x="6574421" y="289367"/>
                </a:moveTo>
                <a:lnTo>
                  <a:pt x="289368" y="289367"/>
                </a:lnTo>
                <a:lnTo>
                  <a:pt x="289368" y="11902634"/>
                </a:lnTo>
                <a:lnTo>
                  <a:pt x="6574421" y="11902633"/>
                </a:lnTo>
                <a:close/>
                <a:moveTo>
                  <a:pt x="6863790" y="0"/>
                </a:moveTo>
                <a:lnTo>
                  <a:pt x="6863790" y="289367"/>
                </a:lnTo>
                <a:lnTo>
                  <a:pt x="6863788" y="289367"/>
                </a:lnTo>
                <a:lnTo>
                  <a:pt x="6863788" y="11902633"/>
                </a:lnTo>
                <a:lnTo>
                  <a:pt x="6863789" y="11902633"/>
                </a:lnTo>
                <a:lnTo>
                  <a:pt x="6863789" y="12192000"/>
                </a:lnTo>
                <a:lnTo>
                  <a:pt x="6863788" y="12192000"/>
                </a:lnTo>
                <a:lnTo>
                  <a:pt x="6574421" y="12192000"/>
                </a:lnTo>
                <a:lnTo>
                  <a:pt x="289368" y="12192000"/>
                </a:lnTo>
                <a:lnTo>
                  <a:pt x="5791" y="12192000"/>
                </a:lnTo>
                <a:lnTo>
                  <a:pt x="0" y="12192000"/>
                </a:lnTo>
                <a:lnTo>
                  <a:pt x="1" y="0"/>
                </a:lnTo>
                <a:lnTo>
                  <a:pt x="289368" y="0"/>
                </a:lnTo>
                <a:lnTo>
                  <a:pt x="289368" y="0"/>
                </a:lnTo>
                <a:lnTo>
                  <a:pt x="6574421" y="0"/>
                </a:lnTo>
                <a:lnTo>
                  <a:pt x="6574421" y="0"/>
                </a:lnTo>
                <a:lnTo>
                  <a:pt x="6863788" y="0"/>
                </a:lnTo>
                <a:lnTo>
                  <a:pt x="686378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785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4643B4-224B-8B4A-9EA4-AEC77220DA2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FCA1BC09-1697-454C-A74A-5B24376CB5ED}"/>
              </a:ext>
            </a:extLst>
          </p:cNvPr>
          <p:cNvSpPr/>
          <p:nvPr userDrawn="1"/>
        </p:nvSpPr>
        <p:spPr>
          <a:xfrm rot="16200000">
            <a:off x="2664105" y="-2664107"/>
            <a:ext cx="6863790" cy="12192000"/>
          </a:xfrm>
          <a:custGeom>
            <a:avLst/>
            <a:gdLst>
              <a:gd name="connsiteX0" fmla="*/ 6574421 w 6863790"/>
              <a:gd name="connsiteY0" fmla="*/ 289367 h 12192000"/>
              <a:gd name="connsiteX1" fmla="*/ 289368 w 6863790"/>
              <a:gd name="connsiteY1" fmla="*/ 289367 h 12192000"/>
              <a:gd name="connsiteX2" fmla="*/ 289368 w 6863790"/>
              <a:gd name="connsiteY2" fmla="*/ 11902634 h 12192000"/>
              <a:gd name="connsiteX3" fmla="*/ 6574421 w 6863790"/>
              <a:gd name="connsiteY3" fmla="*/ 11902633 h 12192000"/>
              <a:gd name="connsiteX4" fmla="*/ 6863790 w 6863790"/>
              <a:gd name="connsiteY4" fmla="*/ 0 h 12192000"/>
              <a:gd name="connsiteX5" fmla="*/ 6863790 w 6863790"/>
              <a:gd name="connsiteY5" fmla="*/ 289367 h 12192000"/>
              <a:gd name="connsiteX6" fmla="*/ 6863788 w 6863790"/>
              <a:gd name="connsiteY6" fmla="*/ 289367 h 12192000"/>
              <a:gd name="connsiteX7" fmla="*/ 6863788 w 6863790"/>
              <a:gd name="connsiteY7" fmla="*/ 11902633 h 12192000"/>
              <a:gd name="connsiteX8" fmla="*/ 6863789 w 6863790"/>
              <a:gd name="connsiteY8" fmla="*/ 11902633 h 12192000"/>
              <a:gd name="connsiteX9" fmla="*/ 6863789 w 6863790"/>
              <a:gd name="connsiteY9" fmla="*/ 12192000 h 12192000"/>
              <a:gd name="connsiteX10" fmla="*/ 6863788 w 6863790"/>
              <a:gd name="connsiteY10" fmla="*/ 12192000 h 12192000"/>
              <a:gd name="connsiteX11" fmla="*/ 6574421 w 6863790"/>
              <a:gd name="connsiteY11" fmla="*/ 12192000 h 12192000"/>
              <a:gd name="connsiteX12" fmla="*/ 289368 w 6863790"/>
              <a:gd name="connsiteY12" fmla="*/ 12192000 h 12192000"/>
              <a:gd name="connsiteX13" fmla="*/ 5791 w 6863790"/>
              <a:gd name="connsiteY13" fmla="*/ 12192000 h 12192000"/>
              <a:gd name="connsiteX14" fmla="*/ 0 w 6863790"/>
              <a:gd name="connsiteY14" fmla="*/ 12192000 h 12192000"/>
              <a:gd name="connsiteX15" fmla="*/ 1 w 6863790"/>
              <a:gd name="connsiteY15" fmla="*/ 0 h 12192000"/>
              <a:gd name="connsiteX16" fmla="*/ 289368 w 6863790"/>
              <a:gd name="connsiteY16" fmla="*/ 0 h 12192000"/>
              <a:gd name="connsiteX17" fmla="*/ 289368 w 6863790"/>
              <a:gd name="connsiteY17" fmla="*/ 0 h 12192000"/>
              <a:gd name="connsiteX18" fmla="*/ 6574421 w 6863790"/>
              <a:gd name="connsiteY18" fmla="*/ 0 h 12192000"/>
              <a:gd name="connsiteX19" fmla="*/ 6574421 w 6863790"/>
              <a:gd name="connsiteY19" fmla="*/ 0 h 12192000"/>
              <a:gd name="connsiteX20" fmla="*/ 6863788 w 6863790"/>
              <a:gd name="connsiteY20" fmla="*/ 0 h 12192000"/>
              <a:gd name="connsiteX21" fmla="*/ 6863788 w 6863790"/>
              <a:gd name="connsiteY21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863790" h="12192000">
                <a:moveTo>
                  <a:pt x="6574421" y="289367"/>
                </a:moveTo>
                <a:lnTo>
                  <a:pt x="289368" y="289367"/>
                </a:lnTo>
                <a:lnTo>
                  <a:pt x="289368" y="11902634"/>
                </a:lnTo>
                <a:lnTo>
                  <a:pt x="6574421" y="11902633"/>
                </a:lnTo>
                <a:close/>
                <a:moveTo>
                  <a:pt x="6863790" y="0"/>
                </a:moveTo>
                <a:lnTo>
                  <a:pt x="6863790" y="289367"/>
                </a:lnTo>
                <a:lnTo>
                  <a:pt x="6863788" y="289367"/>
                </a:lnTo>
                <a:lnTo>
                  <a:pt x="6863788" y="11902633"/>
                </a:lnTo>
                <a:lnTo>
                  <a:pt x="6863789" y="11902633"/>
                </a:lnTo>
                <a:lnTo>
                  <a:pt x="6863789" y="12192000"/>
                </a:lnTo>
                <a:lnTo>
                  <a:pt x="6863788" y="12192000"/>
                </a:lnTo>
                <a:lnTo>
                  <a:pt x="6574421" y="12192000"/>
                </a:lnTo>
                <a:lnTo>
                  <a:pt x="289368" y="12192000"/>
                </a:lnTo>
                <a:lnTo>
                  <a:pt x="5791" y="12192000"/>
                </a:lnTo>
                <a:lnTo>
                  <a:pt x="0" y="12192000"/>
                </a:lnTo>
                <a:lnTo>
                  <a:pt x="1" y="0"/>
                </a:lnTo>
                <a:lnTo>
                  <a:pt x="289368" y="0"/>
                </a:lnTo>
                <a:lnTo>
                  <a:pt x="289368" y="0"/>
                </a:lnTo>
                <a:lnTo>
                  <a:pt x="6574421" y="0"/>
                </a:lnTo>
                <a:lnTo>
                  <a:pt x="6574421" y="0"/>
                </a:lnTo>
                <a:lnTo>
                  <a:pt x="6863788" y="0"/>
                </a:lnTo>
                <a:lnTo>
                  <a:pt x="686378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366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1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9D1BCE-D64C-E64F-B134-30FC854988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FCA1BC09-1697-454C-A74A-5B24376CB5ED}"/>
              </a:ext>
            </a:extLst>
          </p:cNvPr>
          <p:cNvSpPr/>
          <p:nvPr userDrawn="1"/>
        </p:nvSpPr>
        <p:spPr>
          <a:xfrm rot="16200000">
            <a:off x="2664105" y="-2664107"/>
            <a:ext cx="6863790" cy="12192000"/>
          </a:xfrm>
          <a:custGeom>
            <a:avLst/>
            <a:gdLst>
              <a:gd name="connsiteX0" fmla="*/ 6574421 w 6863790"/>
              <a:gd name="connsiteY0" fmla="*/ 289367 h 12192000"/>
              <a:gd name="connsiteX1" fmla="*/ 289368 w 6863790"/>
              <a:gd name="connsiteY1" fmla="*/ 289367 h 12192000"/>
              <a:gd name="connsiteX2" fmla="*/ 289368 w 6863790"/>
              <a:gd name="connsiteY2" fmla="*/ 11902634 h 12192000"/>
              <a:gd name="connsiteX3" fmla="*/ 6574421 w 6863790"/>
              <a:gd name="connsiteY3" fmla="*/ 11902633 h 12192000"/>
              <a:gd name="connsiteX4" fmla="*/ 6863790 w 6863790"/>
              <a:gd name="connsiteY4" fmla="*/ 0 h 12192000"/>
              <a:gd name="connsiteX5" fmla="*/ 6863790 w 6863790"/>
              <a:gd name="connsiteY5" fmla="*/ 289367 h 12192000"/>
              <a:gd name="connsiteX6" fmla="*/ 6863788 w 6863790"/>
              <a:gd name="connsiteY6" fmla="*/ 289367 h 12192000"/>
              <a:gd name="connsiteX7" fmla="*/ 6863788 w 6863790"/>
              <a:gd name="connsiteY7" fmla="*/ 11902633 h 12192000"/>
              <a:gd name="connsiteX8" fmla="*/ 6863789 w 6863790"/>
              <a:gd name="connsiteY8" fmla="*/ 11902633 h 12192000"/>
              <a:gd name="connsiteX9" fmla="*/ 6863789 w 6863790"/>
              <a:gd name="connsiteY9" fmla="*/ 12192000 h 12192000"/>
              <a:gd name="connsiteX10" fmla="*/ 6863788 w 6863790"/>
              <a:gd name="connsiteY10" fmla="*/ 12192000 h 12192000"/>
              <a:gd name="connsiteX11" fmla="*/ 6574421 w 6863790"/>
              <a:gd name="connsiteY11" fmla="*/ 12192000 h 12192000"/>
              <a:gd name="connsiteX12" fmla="*/ 289368 w 6863790"/>
              <a:gd name="connsiteY12" fmla="*/ 12192000 h 12192000"/>
              <a:gd name="connsiteX13" fmla="*/ 5791 w 6863790"/>
              <a:gd name="connsiteY13" fmla="*/ 12192000 h 12192000"/>
              <a:gd name="connsiteX14" fmla="*/ 0 w 6863790"/>
              <a:gd name="connsiteY14" fmla="*/ 12192000 h 12192000"/>
              <a:gd name="connsiteX15" fmla="*/ 1 w 6863790"/>
              <a:gd name="connsiteY15" fmla="*/ 0 h 12192000"/>
              <a:gd name="connsiteX16" fmla="*/ 289368 w 6863790"/>
              <a:gd name="connsiteY16" fmla="*/ 0 h 12192000"/>
              <a:gd name="connsiteX17" fmla="*/ 289368 w 6863790"/>
              <a:gd name="connsiteY17" fmla="*/ 0 h 12192000"/>
              <a:gd name="connsiteX18" fmla="*/ 6574421 w 6863790"/>
              <a:gd name="connsiteY18" fmla="*/ 0 h 12192000"/>
              <a:gd name="connsiteX19" fmla="*/ 6574421 w 6863790"/>
              <a:gd name="connsiteY19" fmla="*/ 0 h 12192000"/>
              <a:gd name="connsiteX20" fmla="*/ 6863788 w 6863790"/>
              <a:gd name="connsiteY20" fmla="*/ 0 h 12192000"/>
              <a:gd name="connsiteX21" fmla="*/ 6863788 w 6863790"/>
              <a:gd name="connsiteY21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863790" h="12192000">
                <a:moveTo>
                  <a:pt x="6574421" y="289367"/>
                </a:moveTo>
                <a:lnTo>
                  <a:pt x="289368" y="289367"/>
                </a:lnTo>
                <a:lnTo>
                  <a:pt x="289368" y="11902634"/>
                </a:lnTo>
                <a:lnTo>
                  <a:pt x="6574421" y="11902633"/>
                </a:lnTo>
                <a:close/>
                <a:moveTo>
                  <a:pt x="6863790" y="0"/>
                </a:moveTo>
                <a:lnTo>
                  <a:pt x="6863790" y="289367"/>
                </a:lnTo>
                <a:lnTo>
                  <a:pt x="6863788" y="289367"/>
                </a:lnTo>
                <a:lnTo>
                  <a:pt x="6863788" y="11902633"/>
                </a:lnTo>
                <a:lnTo>
                  <a:pt x="6863789" y="11902633"/>
                </a:lnTo>
                <a:lnTo>
                  <a:pt x="6863789" y="12192000"/>
                </a:lnTo>
                <a:lnTo>
                  <a:pt x="6863788" y="12192000"/>
                </a:lnTo>
                <a:lnTo>
                  <a:pt x="6574421" y="12192000"/>
                </a:lnTo>
                <a:lnTo>
                  <a:pt x="289368" y="12192000"/>
                </a:lnTo>
                <a:lnTo>
                  <a:pt x="5791" y="12192000"/>
                </a:lnTo>
                <a:lnTo>
                  <a:pt x="0" y="12192000"/>
                </a:lnTo>
                <a:lnTo>
                  <a:pt x="1" y="0"/>
                </a:lnTo>
                <a:lnTo>
                  <a:pt x="289368" y="0"/>
                </a:lnTo>
                <a:lnTo>
                  <a:pt x="289368" y="0"/>
                </a:lnTo>
                <a:lnTo>
                  <a:pt x="6574421" y="0"/>
                </a:lnTo>
                <a:lnTo>
                  <a:pt x="6574421" y="0"/>
                </a:lnTo>
                <a:lnTo>
                  <a:pt x="6863788" y="0"/>
                </a:lnTo>
                <a:lnTo>
                  <a:pt x="686378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324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E5A45A2-5CB8-8C48-A1F0-277441E817D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7A10C58-EF7A-054D-8CB9-81F52EB1F1EF}"/>
              </a:ext>
            </a:extLst>
          </p:cNvPr>
          <p:cNvSpPr/>
          <p:nvPr userDrawn="1"/>
        </p:nvSpPr>
        <p:spPr>
          <a:xfrm>
            <a:off x="277792" y="289367"/>
            <a:ext cx="11620983" cy="62850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59BF16-0F83-8A40-8894-AAA97B47BE0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045388" y="5588000"/>
            <a:ext cx="609600" cy="127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5365E7-00A0-6E47-AA74-9C0609F31B7E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 flipH="1">
            <a:off x="11594543" y="5588000"/>
            <a:ext cx="609600" cy="1270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2FBF76A-2DB6-704F-B7BE-511D8562F6F5}"/>
              </a:ext>
            </a:extLst>
          </p:cNvPr>
          <p:cNvSpPr/>
          <p:nvPr userDrawn="1"/>
        </p:nvSpPr>
        <p:spPr>
          <a:xfrm>
            <a:off x="9654988" y="5862918"/>
            <a:ext cx="1939555" cy="9950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D921DF-1F16-BA4D-8A03-ABBB5C1FA25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7245" y="6112353"/>
            <a:ext cx="1448021" cy="57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454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4" r:id="rId2"/>
    <p:sldLayoutId id="2147483722" r:id="rId3"/>
    <p:sldLayoutId id="2147483723" r:id="rId4"/>
    <p:sldLayoutId id="2147483720" r:id="rId5"/>
    <p:sldLayoutId id="2147483721" r:id="rId6"/>
    <p:sldLayoutId id="214748372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E5A45A2-5CB8-8C48-A1F0-277441E817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7A10C58-EF7A-054D-8CB9-81F52EB1F1EF}"/>
              </a:ext>
            </a:extLst>
          </p:cNvPr>
          <p:cNvSpPr/>
          <p:nvPr userDrawn="1"/>
        </p:nvSpPr>
        <p:spPr>
          <a:xfrm>
            <a:off x="277792" y="289367"/>
            <a:ext cx="11620983" cy="62850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0F6263-BF45-4A4F-B284-38F840750B1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45388" y="5588000"/>
            <a:ext cx="609600" cy="127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4E459C-FA6D-A344-BBEC-ACBBA53BB0F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11594543" y="5588000"/>
            <a:ext cx="609600" cy="1270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2AC4079-0F3D-FB4C-821F-A1BE6CF228BD}"/>
              </a:ext>
            </a:extLst>
          </p:cNvPr>
          <p:cNvSpPr/>
          <p:nvPr userDrawn="1"/>
        </p:nvSpPr>
        <p:spPr>
          <a:xfrm>
            <a:off x="9654988" y="5862918"/>
            <a:ext cx="1939555" cy="9950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4ACFF4-E000-3E40-A171-47DCFCB452C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7245" y="6112353"/>
            <a:ext cx="1448021" cy="57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54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0677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6FC6480-A2B1-4145-8A1B-4F19E2EF27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117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DED293-B810-F64C-BC8A-4D8A1100B9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901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E491E3-B974-F541-86BB-C82D64F53E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26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A5AE98-DBC5-5E41-B430-55579474F4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FCA1BC09-1697-454C-A74A-5B24376CB5ED}"/>
              </a:ext>
            </a:extLst>
          </p:cNvPr>
          <p:cNvSpPr/>
          <p:nvPr userDrawn="1"/>
        </p:nvSpPr>
        <p:spPr>
          <a:xfrm rot="16200000">
            <a:off x="2664105" y="-2664107"/>
            <a:ext cx="6863790" cy="12192000"/>
          </a:xfrm>
          <a:custGeom>
            <a:avLst/>
            <a:gdLst>
              <a:gd name="connsiteX0" fmla="*/ 6574421 w 6863790"/>
              <a:gd name="connsiteY0" fmla="*/ 289367 h 12192000"/>
              <a:gd name="connsiteX1" fmla="*/ 289368 w 6863790"/>
              <a:gd name="connsiteY1" fmla="*/ 289367 h 12192000"/>
              <a:gd name="connsiteX2" fmla="*/ 289368 w 6863790"/>
              <a:gd name="connsiteY2" fmla="*/ 11902634 h 12192000"/>
              <a:gd name="connsiteX3" fmla="*/ 6574421 w 6863790"/>
              <a:gd name="connsiteY3" fmla="*/ 11902633 h 12192000"/>
              <a:gd name="connsiteX4" fmla="*/ 6863790 w 6863790"/>
              <a:gd name="connsiteY4" fmla="*/ 0 h 12192000"/>
              <a:gd name="connsiteX5" fmla="*/ 6863790 w 6863790"/>
              <a:gd name="connsiteY5" fmla="*/ 289367 h 12192000"/>
              <a:gd name="connsiteX6" fmla="*/ 6863788 w 6863790"/>
              <a:gd name="connsiteY6" fmla="*/ 289367 h 12192000"/>
              <a:gd name="connsiteX7" fmla="*/ 6863788 w 6863790"/>
              <a:gd name="connsiteY7" fmla="*/ 11902633 h 12192000"/>
              <a:gd name="connsiteX8" fmla="*/ 6863789 w 6863790"/>
              <a:gd name="connsiteY8" fmla="*/ 11902633 h 12192000"/>
              <a:gd name="connsiteX9" fmla="*/ 6863789 w 6863790"/>
              <a:gd name="connsiteY9" fmla="*/ 12192000 h 12192000"/>
              <a:gd name="connsiteX10" fmla="*/ 6863788 w 6863790"/>
              <a:gd name="connsiteY10" fmla="*/ 12192000 h 12192000"/>
              <a:gd name="connsiteX11" fmla="*/ 6574421 w 6863790"/>
              <a:gd name="connsiteY11" fmla="*/ 12192000 h 12192000"/>
              <a:gd name="connsiteX12" fmla="*/ 289368 w 6863790"/>
              <a:gd name="connsiteY12" fmla="*/ 12192000 h 12192000"/>
              <a:gd name="connsiteX13" fmla="*/ 5791 w 6863790"/>
              <a:gd name="connsiteY13" fmla="*/ 12192000 h 12192000"/>
              <a:gd name="connsiteX14" fmla="*/ 0 w 6863790"/>
              <a:gd name="connsiteY14" fmla="*/ 12192000 h 12192000"/>
              <a:gd name="connsiteX15" fmla="*/ 1 w 6863790"/>
              <a:gd name="connsiteY15" fmla="*/ 0 h 12192000"/>
              <a:gd name="connsiteX16" fmla="*/ 289368 w 6863790"/>
              <a:gd name="connsiteY16" fmla="*/ 0 h 12192000"/>
              <a:gd name="connsiteX17" fmla="*/ 289368 w 6863790"/>
              <a:gd name="connsiteY17" fmla="*/ 0 h 12192000"/>
              <a:gd name="connsiteX18" fmla="*/ 6574421 w 6863790"/>
              <a:gd name="connsiteY18" fmla="*/ 0 h 12192000"/>
              <a:gd name="connsiteX19" fmla="*/ 6574421 w 6863790"/>
              <a:gd name="connsiteY19" fmla="*/ 0 h 12192000"/>
              <a:gd name="connsiteX20" fmla="*/ 6863788 w 6863790"/>
              <a:gd name="connsiteY20" fmla="*/ 0 h 12192000"/>
              <a:gd name="connsiteX21" fmla="*/ 6863788 w 6863790"/>
              <a:gd name="connsiteY21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863790" h="12192000">
                <a:moveTo>
                  <a:pt x="6574421" y="289367"/>
                </a:moveTo>
                <a:lnTo>
                  <a:pt x="289368" y="289367"/>
                </a:lnTo>
                <a:lnTo>
                  <a:pt x="289368" y="11902634"/>
                </a:lnTo>
                <a:lnTo>
                  <a:pt x="6574421" y="11902633"/>
                </a:lnTo>
                <a:close/>
                <a:moveTo>
                  <a:pt x="6863790" y="0"/>
                </a:moveTo>
                <a:lnTo>
                  <a:pt x="6863790" y="289367"/>
                </a:lnTo>
                <a:lnTo>
                  <a:pt x="6863788" y="289367"/>
                </a:lnTo>
                <a:lnTo>
                  <a:pt x="6863788" y="11902633"/>
                </a:lnTo>
                <a:lnTo>
                  <a:pt x="6863789" y="11902633"/>
                </a:lnTo>
                <a:lnTo>
                  <a:pt x="6863789" y="12192000"/>
                </a:lnTo>
                <a:lnTo>
                  <a:pt x="6863788" y="12192000"/>
                </a:lnTo>
                <a:lnTo>
                  <a:pt x="6574421" y="12192000"/>
                </a:lnTo>
                <a:lnTo>
                  <a:pt x="289368" y="12192000"/>
                </a:lnTo>
                <a:lnTo>
                  <a:pt x="5791" y="12192000"/>
                </a:lnTo>
                <a:lnTo>
                  <a:pt x="0" y="12192000"/>
                </a:lnTo>
                <a:lnTo>
                  <a:pt x="1" y="0"/>
                </a:lnTo>
                <a:lnTo>
                  <a:pt x="289368" y="0"/>
                </a:lnTo>
                <a:lnTo>
                  <a:pt x="289368" y="0"/>
                </a:lnTo>
                <a:lnTo>
                  <a:pt x="6574421" y="0"/>
                </a:lnTo>
                <a:lnTo>
                  <a:pt x="6574421" y="0"/>
                </a:lnTo>
                <a:lnTo>
                  <a:pt x="6863788" y="0"/>
                </a:lnTo>
                <a:lnTo>
                  <a:pt x="686378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41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1B6E17-F656-6A48-9EF5-EBC2CE8A0A7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FCA1BC09-1697-454C-A74A-5B24376CB5ED}"/>
              </a:ext>
            </a:extLst>
          </p:cNvPr>
          <p:cNvSpPr/>
          <p:nvPr userDrawn="1"/>
        </p:nvSpPr>
        <p:spPr>
          <a:xfrm rot="16200000">
            <a:off x="2664105" y="-2664107"/>
            <a:ext cx="6863790" cy="12192000"/>
          </a:xfrm>
          <a:custGeom>
            <a:avLst/>
            <a:gdLst>
              <a:gd name="connsiteX0" fmla="*/ 6574421 w 6863790"/>
              <a:gd name="connsiteY0" fmla="*/ 289367 h 12192000"/>
              <a:gd name="connsiteX1" fmla="*/ 289368 w 6863790"/>
              <a:gd name="connsiteY1" fmla="*/ 289367 h 12192000"/>
              <a:gd name="connsiteX2" fmla="*/ 289368 w 6863790"/>
              <a:gd name="connsiteY2" fmla="*/ 11902634 h 12192000"/>
              <a:gd name="connsiteX3" fmla="*/ 6574421 w 6863790"/>
              <a:gd name="connsiteY3" fmla="*/ 11902633 h 12192000"/>
              <a:gd name="connsiteX4" fmla="*/ 6863790 w 6863790"/>
              <a:gd name="connsiteY4" fmla="*/ 0 h 12192000"/>
              <a:gd name="connsiteX5" fmla="*/ 6863790 w 6863790"/>
              <a:gd name="connsiteY5" fmla="*/ 289367 h 12192000"/>
              <a:gd name="connsiteX6" fmla="*/ 6863788 w 6863790"/>
              <a:gd name="connsiteY6" fmla="*/ 289367 h 12192000"/>
              <a:gd name="connsiteX7" fmla="*/ 6863788 w 6863790"/>
              <a:gd name="connsiteY7" fmla="*/ 11902633 h 12192000"/>
              <a:gd name="connsiteX8" fmla="*/ 6863789 w 6863790"/>
              <a:gd name="connsiteY8" fmla="*/ 11902633 h 12192000"/>
              <a:gd name="connsiteX9" fmla="*/ 6863789 w 6863790"/>
              <a:gd name="connsiteY9" fmla="*/ 12192000 h 12192000"/>
              <a:gd name="connsiteX10" fmla="*/ 6863788 w 6863790"/>
              <a:gd name="connsiteY10" fmla="*/ 12192000 h 12192000"/>
              <a:gd name="connsiteX11" fmla="*/ 6574421 w 6863790"/>
              <a:gd name="connsiteY11" fmla="*/ 12192000 h 12192000"/>
              <a:gd name="connsiteX12" fmla="*/ 289368 w 6863790"/>
              <a:gd name="connsiteY12" fmla="*/ 12192000 h 12192000"/>
              <a:gd name="connsiteX13" fmla="*/ 5791 w 6863790"/>
              <a:gd name="connsiteY13" fmla="*/ 12192000 h 12192000"/>
              <a:gd name="connsiteX14" fmla="*/ 0 w 6863790"/>
              <a:gd name="connsiteY14" fmla="*/ 12192000 h 12192000"/>
              <a:gd name="connsiteX15" fmla="*/ 1 w 6863790"/>
              <a:gd name="connsiteY15" fmla="*/ 0 h 12192000"/>
              <a:gd name="connsiteX16" fmla="*/ 289368 w 6863790"/>
              <a:gd name="connsiteY16" fmla="*/ 0 h 12192000"/>
              <a:gd name="connsiteX17" fmla="*/ 289368 w 6863790"/>
              <a:gd name="connsiteY17" fmla="*/ 0 h 12192000"/>
              <a:gd name="connsiteX18" fmla="*/ 6574421 w 6863790"/>
              <a:gd name="connsiteY18" fmla="*/ 0 h 12192000"/>
              <a:gd name="connsiteX19" fmla="*/ 6574421 w 6863790"/>
              <a:gd name="connsiteY19" fmla="*/ 0 h 12192000"/>
              <a:gd name="connsiteX20" fmla="*/ 6863788 w 6863790"/>
              <a:gd name="connsiteY20" fmla="*/ 0 h 12192000"/>
              <a:gd name="connsiteX21" fmla="*/ 6863788 w 6863790"/>
              <a:gd name="connsiteY21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863790" h="12192000">
                <a:moveTo>
                  <a:pt x="6574421" y="289367"/>
                </a:moveTo>
                <a:lnTo>
                  <a:pt x="289368" y="289367"/>
                </a:lnTo>
                <a:lnTo>
                  <a:pt x="289368" y="11902634"/>
                </a:lnTo>
                <a:lnTo>
                  <a:pt x="6574421" y="11902633"/>
                </a:lnTo>
                <a:close/>
                <a:moveTo>
                  <a:pt x="6863790" y="0"/>
                </a:moveTo>
                <a:lnTo>
                  <a:pt x="6863790" y="289367"/>
                </a:lnTo>
                <a:lnTo>
                  <a:pt x="6863788" y="289367"/>
                </a:lnTo>
                <a:lnTo>
                  <a:pt x="6863788" y="11902633"/>
                </a:lnTo>
                <a:lnTo>
                  <a:pt x="6863789" y="11902633"/>
                </a:lnTo>
                <a:lnTo>
                  <a:pt x="6863789" y="12192000"/>
                </a:lnTo>
                <a:lnTo>
                  <a:pt x="6863788" y="12192000"/>
                </a:lnTo>
                <a:lnTo>
                  <a:pt x="6574421" y="12192000"/>
                </a:lnTo>
                <a:lnTo>
                  <a:pt x="289368" y="12192000"/>
                </a:lnTo>
                <a:lnTo>
                  <a:pt x="5791" y="12192000"/>
                </a:lnTo>
                <a:lnTo>
                  <a:pt x="0" y="12192000"/>
                </a:lnTo>
                <a:lnTo>
                  <a:pt x="1" y="0"/>
                </a:lnTo>
                <a:lnTo>
                  <a:pt x="289368" y="0"/>
                </a:lnTo>
                <a:lnTo>
                  <a:pt x="289368" y="0"/>
                </a:lnTo>
                <a:lnTo>
                  <a:pt x="6574421" y="0"/>
                </a:lnTo>
                <a:lnTo>
                  <a:pt x="6574421" y="0"/>
                </a:lnTo>
                <a:lnTo>
                  <a:pt x="6863788" y="0"/>
                </a:lnTo>
                <a:lnTo>
                  <a:pt x="686378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212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1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iff"/><Relationship Id="rId3" Type="http://schemas.openxmlformats.org/officeDocument/2006/relationships/image" Target="../media/image19.tiff"/><Relationship Id="rId7" Type="http://schemas.openxmlformats.org/officeDocument/2006/relationships/image" Target="../media/image2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png"/><Relationship Id="rId5" Type="http://schemas.openxmlformats.org/officeDocument/2006/relationships/image" Target="../media/image21.tiff"/><Relationship Id="rId4" Type="http://schemas.openxmlformats.org/officeDocument/2006/relationships/image" Target="../media/image20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ter.li/p2x5fi" TargetMode="External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DF8204-785E-1D4D-814C-61E65FC7DE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1629" y="1966623"/>
            <a:ext cx="6048742" cy="239780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2143E644-1B5A-0C4C-ACDB-26F15ECE10F6}"/>
              </a:ext>
            </a:extLst>
          </p:cNvPr>
          <p:cNvSpPr txBox="1">
            <a:spLocks/>
          </p:cNvSpPr>
          <p:nvPr/>
        </p:nvSpPr>
        <p:spPr>
          <a:xfrm>
            <a:off x="2837468" y="4880137"/>
            <a:ext cx="6218352" cy="5287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0" indent="0" algn="ctr">
              <a:buFont typeface="Arial" panose="020B0604020202020204" pitchFamily="34" charset="0"/>
              <a:buNone/>
            </a:pPr>
            <a:r>
              <a:rPr lang="en-CA" b="1" dirty="0">
                <a:solidFill>
                  <a:schemeClr val="accent1"/>
                </a:solidFill>
              </a:rPr>
              <a:t>The Government Funding Planners™</a:t>
            </a:r>
            <a:endParaRPr lang="en-CA" sz="1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1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 95">
            <a:extLst>
              <a:ext uri="{FF2B5EF4-FFF2-40B4-BE49-F238E27FC236}">
                <a16:creationId xmlns:a16="http://schemas.microsoft.com/office/drawing/2014/main" id="{BC1C6C42-9F42-0849-AB7F-9736FC64FC79}"/>
              </a:ext>
            </a:extLst>
          </p:cNvPr>
          <p:cNvGrpSpPr/>
          <p:nvPr/>
        </p:nvGrpSpPr>
        <p:grpSpPr>
          <a:xfrm>
            <a:off x="413115" y="3604368"/>
            <a:ext cx="6759339" cy="2414050"/>
            <a:chOff x="413115" y="3604368"/>
            <a:chExt cx="6759339" cy="2414050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43E6AECC-9B00-4F42-A739-05F9BB1F8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3115" y="3604368"/>
              <a:ext cx="6759339" cy="2414050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6D4F6D5A-7FE1-B54C-A7A5-1C7805E7DBE6}"/>
                </a:ext>
              </a:extLst>
            </p:cNvPr>
            <p:cNvGrpSpPr/>
            <p:nvPr/>
          </p:nvGrpSpPr>
          <p:grpSpPr>
            <a:xfrm>
              <a:off x="4789953" y="4681931"/>
              <a:ext cx="1303369" cy="1204866"/>
              <a:chOff x="4567593" y="2226370"/>
              <a:chExt cx="963524" cy="979775"/>
            </a:xfrm>
          </p:grpSpPr>
          <p:sp>
            <p:nvSpPr>
              <p:cNvPr id="40" name="Google Shape;524;p39">
                <a:extLst>
                  <a:ext uri="{FF2B5EF4-FFF2-40B4-BE49-F238E27FC236}">
                    <a16:creationId xmlns:a16="http://schemas.microsoft.com/office/drawing/2014/main" id="{79747F03-AC3F-2C45-838D-CE6B7FB4FE4E}"/>
                  </a:ext>
                </a:extLst>
              </p:cNvPr>
              <p:cNvSpPr/>
              <p:nvPr/>
            </p:nvSpPr>
            <p:spPr>
              <a:xfrm>
                <a:off x="4567593" y="2597617"/>
                <a:ext cx="225514" cy="556177"/>
              </a:xfrm>
              <a:custGeom>
                <a:avLst/>
                <a:gdLst/>
                <a:ahLst/>
                <a:cxnLst/>
                <a:rect l="l" t="t" r="r" b="b"/>
                <a:pathLst>
                  <a:path w="3933" h="8818" extrusionOk="0">
                    <a:moveTo>
                      <a:pt x="2418" y="1002"/>
                    </a:moveTo>
                    <a:lnTo>
                      <a:pt x="2565" y="1027"/>
                    </a:lnTo>
                    <a:lnTo>
                      <a:pt x="2687" y="1075"/>
                    </a:lnTo>
                    <a:lnTo>
                      <a:pt x="2809" y="1124"/>
                    </a:lnTo>
                    <a:lnTo>
                      <a:pt x="2907" y="1222"/>
                    </a:lnTo>
                    <a:lnTo>
                      <a:pt x="3005" y="1320"/>
                    </a:lnTo>
                    <a:lnTo>
                      <a:pt x="3078" y="1442"/>
                    </a:lnTo>
                    <a:lnTo>
                      <a:pt x="3102" y="1564"/>
                    </a:lnTo>
                    <a:lnTo>
                      <a:pt x="3127" y="1710"/>
                    </a:lnTo>
                    <a:lnTo>
                      <a:pt x="3102" y="1857"/>
                    </a:lnTo>
                    <a:lnTo>
                      <a:pt x="3078" y="1979"/>
                    </a:lnTo>
                    <a:lnTo>
                      <a:pt x="3005" y="2101"/>
                    </a:lnTo>
                    <a:lnTo>
                      <a:pt x="2907" y="2223"/>
                    </a:lnTo>
                    <a:lnTo>
                      <a:pt x="2809" y="2297"/>
                    </a:lnTo>
                    <a:lnTo>
                      <a:pt x="2687" y="2370"/>
                    </a:lnTo>
                    <a:lnTo>
                      <a:pt x="2565" y="2394"/>
                    </a:lnTo>
                    <a:lnTo>
                      <a:pt x="2418" y="2419"/>
                    </a:lnTo>
                    <a:lnTo>
                      <a:pt x="2272" y="2394"/>
                    </a:lnTo>
                    <a:lnTo>
                      <a:pt x="2150" y="2370"/>
                    </a:lnTo>
                    <a:lnTo>
                      <a:pt x="2028" y="2297"/>
                    </a:lnTo>
                    <a:lnTo>
                      <a:pt x="1930" y="2223"/>
                    </a:lnTo>
                    <a:lnTo>
                      <a:pt x="1832" y="2101"/>
                    </a:lnTo>
                    <a:lnTo>
                      <a:pt x="1759" y="1979"/>
                    </a:lnTo>
                    <a:lnTo>
                      <a:pt x="1735" y="1857"/>
                    </a:lnTo>
                    <a:lnTo>
                      <a:pt x="1710" y="1710"/>
                    </a:lnTo>
                    <a:lnTo>
                      <a:pt x="1735" y="1564"/>
                    </a:lnTo>
                    <a:lnTo>
                      <a:pt x="1759" y="1442"/>
                    </a:lnTo>
                    <a:lnTo>
                      <a:pt x="1832" y="1320"/>
                    </a:lnTo>
                    <a:lnTo>
                      <a:pt x="1930" y="1222"/>
                    </a:lnTo>
                    <a:lnTo>
                      <a:pt x="2028" y="1124"/>
                    </a:lnTo>
                    <a:lnTo>
                      <a:pt x="2150" y="1075"/>
                    </a:lnTo>
                    <a:lnTo>
                      <a:pt x="2272" y="1027"/>
                    </a:lnTo>
                    <a:lnTo>
                      <a:pt x="2418" y="1002"/>
                    </a:lnTo>
                    <a:close/>
                    <a:moveTo>
                      <a:pt x="1" y="1"/>
                    </a:moveTo>
                    <a:lnTo>
                      <a:pt x="1" y="8817"/>
                    </a:lnTo>
                    <a:lnTo>
                      <a:pt x="3933" y="8817"/>
                    </a:lnTo>
                    <a:lnTo>
                      <a:pt x="3933" y="1"/>
                    </a:lnTo>
                    <a:close/>
                  </a:path>
                </a:pathLst>
              </a:custGeom>
              <a:solidFill>
                <a:srgbClr val="706F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525;p39">
                <a:extLst>
                  <a:ext uri="{FF2B5EF4-FFF2-40B4-BE49-F238E27FC236}">
                    <a16:creationId xmlns:a16="http://schemas.microsoft.com/office/drawing/2014/main" id="{CFAC26E6-9534-6040-A895-966B8320E5EF}"/>
                  </a:ext>
                </a:extLst>
              </p:cNvPr>
              <p:cNvSpPr/>
              <p:nvPr/>
            </p:nvSpPr>
            <p:spPr>
              <a:xfrm>
                <a:off x="4826651" y="2226370"/>
                <a:ext cx="704466" cy="979775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5534" extrusionOk="0">
                    <a:moveTo>
                      <a:pt x="6326" y="1"/>
                    </a:moveTo>
                    <a:lnTo>
                      <a:pt x="5960" y="25"/>
                    </a:lnTo>
                    <a:lnTo>
                      <a:pt x="5716" y="74"/>
                    </a:lnTo>
                    <a:lnTo>
                      <a:pt x="5520" y="147"/>
                    </a:lnTo>
                    <a:lnTo>
                      <a:pt x="5374" y="221"/>
                    </a:lnTo>
                    <a:lnTo>
                      <a:pt x="4983" y="1466"/>
                    </a:lnTo>
                    <a:lnTo>
                      <a:pt x="4788" y="2028"/>
                    </a:lnTo>
                    <a:lnTo>
                      <a:pt x="4592" y="2541"/>
                    </a:lnTo>
                    <a:lnTo>
                      <a:pt x="4397" y="3005"/>
                    </a:lnTo>
                    <a:lnTo>
                      <a:pt x="4202" y="3396"/>
                    </a:lnTo>
                    <a:lnTo>
                      <a:pt x="4031" y="3689"/>
                    </a:lnTo>
                    <a:lnTo>
                      <a:pt x="3884" y="3933"/>
                    </a:lnTo>
                    <a:lnTo>
                      <a:pt x="3664" y="4153"/>
                    </a:lnTo>
                    <a:lnTo>
                      <a:pt x="3322" y="4495"/>
                    </a:lnTo>
                    <a:lnTo>
                      <a:pt x="2516" y="5252"/>
                    </a:lnTo>
                    <a:lnTo>
                      <a:pt x="1442" y="6229"/>
                    </a:lnTo>
                    <a:lnTo>
                      <a:pt x="1" y="6229"/>
                    </a:lnTo>
                    <a:lnTo>
                      <a:pt x="1" y="13433"/>
                    </a:lnTo>
                    <a:lnTo>
                      <a:pt x="1515" y="13433"/>
                    </a:lnTo>
                    <a:lnTo>
                      <a:pt x="2004" y="13678"/>
                    </a:lnTo>
                    <a:lnTo>
                      <a:pt x="2687" y="13971"/>
                    </a:lnTo>
                    <a:lnTo>
                      <a:pt x="3567" y="14313"/>
                    </a:lnTo>
                    <a:lnTo>
                      <a:pt x="4544" y="14679"/>
                    </a:lnTo>
                    <a:lnTo>
                      <a:pt x="5594" y="14997"/>
                    </a:lnTo>
                    <a:lnTo>
                      <a:pt x="6131" y="15143"/>
                    </a:lnTo>
                    <a:lnTo>
                      <a:pt x="6668" y="15265"/>
                    </a:lnTo>
                    <a:lnTo>
                      <a:pt x="7181" y="15387"/>
                    </a:lnTo>
                    <a:lnTo>
                      <a:pt x="7694" y="15461"/>
                    </a:lnTo>
                    <a:lnTo>
                      <a:pt x="8158" y="15509"/>
                    </a:lnTo>
                    <a:lnTo>
                      <a:pt x="8622" y="15534"/>
                    </a:lnTo>
                    <a:lnTo>
                      <a:pt x="9404" y="15534"/>
                    </a:lnTo>
                    <a:lnTo>
                      <a:pt x="9819" y="15509"/>
                    </a:lnTo>
                    <a:lnTo>
                      <a:pt x="10210" y="15461"/>
                    </a:lnTo>
                    <a:lnTo>
                      <a:pt x="10552" y="15363"/>
                    </a:lnTo>
                    <a:lnTo>
                      <a:pt x="10723" y="15314"/>
                    </a:lnTo>
                    <a:lnTo>
                      <a:pt x="10845" y="15265"/>
                    </a:lnTo>
                    <a:lnTo>
                      <a:pt x="10967" y="15192"/>
                    </a:lnTo>
                    <a:lnTo>
                      <a:pt x="11064" y="15094"/>
                    </a:lnTo>
                    <a:lnTo>
                      <a:pt x="11113" y="14997"/>
                    </a:lnTo>
                    <a:lnTo>
                      <a:pt x="11162" y="14874"/>
                    </a:lnTo>
                    <a:lnTo>
                      <a:pt x="11235" y="14166"/>
                    </a:lnTo>
                    <a:lnTo>
                      <a:pt x="11211" y="13995"/>
                    </a:lnTo>
                    <a:lnTo>
                      <a:pt x="11162" y="13849"/>
                    </a:lnTo>
                    <a:lnTo>
                      <a:pt x="11064" y="13702"/>
                    </a:lnTo>
                    <a:lnTo>
                      <a:pt x="10918" y="13580"/>
                    </a:lnTo>
                    <a:lnTo>
                      <a:pt x="11040" y="13556"/>
                    </a:lnTo>
                    <a:lnTo>
                      <a:pt x="11162" y="13507"/>
                    </a:lnTo>
                    <a:lnTo>
                      <a:pt x="11284" y="13458"/>
                    </a:lnTo>
                    <a:lnTo>
                      <a:pt x="11382" y="13360"/>
                    </a:lnTo>
                    <a:lnTo>
                      <a:pt x="11455" y="13263"/>
                    </a:lnTo>
                    <a:lnTo>
                      <a:pt x="11528" y="13140"/>
                    </a:lnTo>
                    <a:lnTo>
                      <a:pt x="11577" y="12994"/>
                    </a:lnTo>
                    <a:lnTo>
                      <a:pt x="11602" y="12872"/>
                    </a:lnTo>
                    <a:lnTo>
                      <a:pt x="11675" y="11993"/>
                    </a:lnTo>
                    <a:lnTo>
                      <a:pt x="11675" y="11870"/>
                    </a:lnTo>
                    <a:lnTo>
                      <a:pt x="11675" y="11773"/>
                    </a:lnTo>
                    <a:lnTo>
                      <a:pt x="11651" y="11651"/>
                    </a:lnTo>
                    <a:lnTo>
                      <a:pt x="11602" y="11553"/>
                    </a:lnTo>
                    <a:lnTo>
                      <a:pt x="11480" y="11382"/>
                    </a:lnTo>
                    <a:lnTo>
                      <a:pt x="11406" y="11309"/>
                    </a:lnTo>
                    <a:lnTo>
                      <a:pt x="11333" y="11235"/>
                    </a:lnTo>
                    <a:lnTo>
                      <a:pt x="11455" y="11211"/>
                    </a:lnTo>
                    <a:lnTo>
                      <a:pt x="11553" y="11162"/>
                    </a:lnTo>
                    <a:lnTo>
                      <a:pt x="11651" y="11089"/>
                    </a:lnTo>
                    <a:lnTo>
                      <a:pt x="11748" y="10991"/>
                    </a:lnTo>
                    <a:lnTo>
                      <a:pt x="11822" y="10893"/>
                    </a:lnTo>
                    <a:lnTo>
                      <a:pt x="11870" y="10796"/>
                    </a:lnTo>
                    <a:lnTo>
                      <a:pt x="11919" y="10674"/>
                    </a:lnTo>
                    <a:lnTo>
                      <a:pt x="11944" y="10527"/>
                    </a:lnTo>
                    <a:lnTo>
                      <a:pt x="12017" y="9672"/>
                    </a:lnTo>
                    <a:lnTo>
                      <a:pt x="12017" y="9550"/>
                    </a:lnTo>
                    <a:lnTo>
                      <a:pt x="12017" y="9428"/>
                    </a:lnTo>
                    <a:lnTo>
                      <a:pt x="11993" y="9306"/>
                    </a:lnTo>
                    <a:lnTo>
                      <a:pt x="11944" y="9208"/>
                    </a:lnTo>
                    <a:lnTo>
                      <a:pt x="11895" y="9111"/>
                    </a:lnTo>
                    <a:lnTo>
                      <a:pt x="11822" y="9037"/>
                    </a:lnTo>
                    <a:lnTo>
                      <a:pt x="11748" y="8964"/>
                    </a:lnTo>
                    <a:lnTo>
                      <a:pt x="11651" y="8891"/>
                    </a:lnTo>
                    <a:lnTo>
                      <a:pt x="11748" y="8866"/>
                    </a:lnTo>
                    <a:lnTo>
                      <a:pt x="11846" y="8793"/>
                    </a:lnTo>
                    <a:lnTo>
                      <a:pt x="11944" y="8720"/>
                    </a:lnTo>
                    <a:lnTo>
                      <a:pt x="12017" y="8647"/>
                    </a:lnTo>
                    <a:lnTo>
                      <a:pt x="12090" y="8549"/>
                    </a:lnTo>
                    <a:lnTo>
                      <a:pt x="12139" y="8451"/>
                    </a:lnTo>
                    <a:lnTo>
                      <a:pt x="12163" y="8329"/>
                    </a:lnTo>
                    <a:lnTo>
                      <a:pt x="12188" y="8207"/>
                    </a:lnTo>
                    <a:lnTo>
                      <a:pt x="12286" y="7328"/>
                    </a:lnTo>
                    <a:lnTo>
                      <a:pt x="12261" y="7206"/>
                    </a:lnTo>
                    <a:lnTo>
                      <a:pt x="12237" y="7083"/>
                    </a:lnTo>
                    <a:lnTo>
                      <a:pt x="12188" y="6986"/>
                    </a:lnTo>
                    <a:lnTo>
                      <a:pt x="12139" y="6888"/>
                    </a:lnTo>
                    <a:lnTo>
                      <a:pt x="12066" y="6790"/>
                    </a:lnTo>
                    <a:lnTo>
                      <a:pt x="11968" y="6717"/>
                    </a:lnTo>
                    <a:lnTo>
                      <a:pt x="11748" y="6571"/>
                    </a:lnTo>
                    <a:lnTo>
                      <a:pt x="11504" y="6448"/>
                    </a:lnTo>
                    <a:lnTo>
                      <a:pt x="11211" y="6351"/>
                    </a:lnTo>
                    <a:lnTo>
                      <a:pt x="10893" y="6278"/>
                    </a:lnTo>
                    <a:lnTo>
                      <a:pt x="10576" y="6229"/>
                    </a:lnTo>
                    <a:lnTo>
                      <a:pt x="9892" y="6131"/>
                    </a:lnTo>
                    <a:lnTo>
                      <a:pt x="8842" y="6033"/>
                    </a:lnTo>
                    <a:lnTo>
                      <a:pt x="7596" y="5960"/>
                    </a:lnTo>
                    <a:lnTo>
                      <a:pt x="6326" y="5887"/>
                    </a:lnTo>
                    <a:lnTo>
                      <a:pt x="6497" y="5594"/>
                    </a:lnTo>
                    <a:lnTo>
                      <a:pt x="6644" y="5252"/>
                    </a:lnTo>
                    <a:lnTo>
                      <a:pt x="6790" y="4885"/>
                    </a:lnTo>
                    <a:lnTo>
                      <a:pt x="6888" y="4495"/>
                    </a:lnTo>
                    <a:lnTo>
                      <a:pt x="6986" y="4104"/>
                    </a:lnTo>
                    <a:lnTo>
                      <a:pt x="7083" y="3689"/>
                    </a:lnTo>
                    <a:lnTo>
                      <a:pt x="7181" y="2883"/>
                    </a:lnTo>
                    <a:lnTo>
                      <a:pt x="7254" y="2150"/>
                    </a:lnTo>
                    <a:lnTo>
                      <a:pt x="7303" y="1539"/>
                    </a:lnTo>
                    <a:lnTo>
                      <a:pt x="7303" y="978"/>
                    </a:lnTo>
                    <a:lnTo>
                      <a:pt x="7303" y="807"/>
                    </a:lnTo>
                    <a:lnTo>
                      <a:pt x="7230" y="611"/>
                    </a:lnTo>
                    <a:lnTo>
                      <a:pt x="7157" y="465"/>
                    </a:lnTo>
                    <a:lnTo>
                      <a:pt x="7035" y="318"/>
                    </a:lnTo>
                    <a:lnTo>
                      <a:pt x="6888" y="172"/>
                    </a:lnTo>
                    <a:lnTo>
                      <a:pt x="6717" y="98"/>
                    </a:lnTo>
                    <a:lnTo>
                      <a:pt x="6522" y="25"/>
                    </a:lnTo>
                    <a:lnTo>
                      <a:pt x="6326" y="1"/>
                    </a:lnTo>
                    <a:close/>
                  </a:path>
                </a:pathLst>
              </a:custGeom>
              <a:solidFill>
                <a:srgbClr val="706F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CADFBA02-7F4E-604F-A3F5-7B05F540AE84}"/>
              </a:ext>
            </a:extLst>
          </p:cNvPr>
          <p:cNvGrpSpPr/>
          <p:nvPr/>
        </p:nvGrpSpPr>
        <p:grpSpPr>
          <a:xfrm>
            <a:off x="6269636" y="357315"/>
            <a:ext cx="4610694" cy="5826991"/>
            <a:chOff x="6269636" y="357315"/>
            <a:chExt cx="4610694" cy="5826991"/>
          </a:xfrm>
        </p:grpSpPr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99E19E81-F669-3542-8890-3E2933C6B143}"/>
                </a:ext>
              </a:extLst>
            </p:cNvPr>
            <p:cNvCxnSpPr>
              <a:cxnSpLocks/>
            </p:cNvCxnSpPr>
            <p:nvPr/>
          </p:nvCxnSpPr>
          <p:spPr>
            <a:xfrm>
              <a:off x="6661994" y="863600"/>
              <a:ext cx="0" cy="5320706"/>
            </a:xfrm>
            <a:prstGeom prst="straightConnector1">
              <a:avLst/>
            </a:prstGeom>
            <a:ln w="25400">
              <a:solidFill>
                <a:schemeClr val="bg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4500532F-F6AF-AD4E-AE15-67F6F64B4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79958" y="924319"/>
              <a:ext cx="1700372" cy="1836640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090BC127-009E-6F4A-A32B-EB1B31AF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69636" y="357315"/>
              <a:ext cx="3556000" cy="2679700"/>
            </a:xfrm>
            <a:prstGeom prst="rect">
              <a:avLst/>
            </a:prstGeom>
          </p:spPr>
        </p:pic>
      </p:grp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84DAEE1-601E-3D4F-9444-73259FF45866}"/>
              </a:ext>
            </a:extLst>
          </p:cNvPr>
          <p:cNvCxnSpPr>
            <a:cxnSpLocks/>
          </p:cNvCxnSpPr>
          <p:nvPr/>
        </p:nvCxnSpPr>
        <p:spPr>
          <a:xfrm flipH="1">
            <a:off x="1092067" y="3788876"/>
            <a:ext cx="5296033" cy="0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" name="Group 93">
            <a:extLst>
              <a:ext uri="{FF2B5EF4-FFF2-40B4-BE49-F238E27FC236}">
                <a16:creationId xmlns:a16="http://schemas.microsoft.com/office/drawing/2014/main" id="{0A032D92-1886-BE4C-872E-F3391801C0E5}"/>
              </a:ext>
            </a:extLst>
          </p:cNvPr>
          <p:cNvGrpSpPr/>
          <p:nvPr/>
        </p:nvGrpSpPr>
        <p:grpSpPr>
          <a:xfrm>
            <a:off x="6836242" y="3153876"/>
            <a:ext cx="4377858" cy="1078744"/>
            <a:chOff x="6836242" y="3153876"/>
            <a:chExt cx="4377858" cy="1078744"/>
          </a:xfrm>
        </p:grpSpPr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D9641118-9A85-2C4B-940A-1803DFEBF3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34067" y="3153876"/>
              <a:ext cx="4280033" cy="0"/>
            </a:xfrm>
            <a:prstGeom prst="straightConnector1">
              <a:avLst/>
            </a:prstGeom>
            <a:ln w="25400">
              <a:solidFill>
                <a:schemeClr val="bg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47">
              <a:extLst>
                <a:ext uri="{FF2B5EF4-FFF2-40B4-BE49-F238E27FC236}">
                  <a16:creationId xmlns:a16="http://schemas.microsoft.com/office/drawing/2014/main" id="{BC554619-6797-CA40-9EE5-084A26E744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36242" y="3309290"/>
              <a:ext cx="3214688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5400" b="1" dirty="0">
                  <a:solidFill>
                    <a:schemeClr val="bg1"/>
                  </a:solidFill>
                  <a:latin typeface="Source Sans Pro Black" panose="020B0503030403020204" pitchFamily="34" charset="0"/>
                  <a:ea typeface="Source Sans Pro Black" panose="020B0503030403020204" pitchFamily="34" charset="0"/>
                </a:rPr>
                <a:t>$176K</a:t>
              </a:r>
            </a:p>
          </p:txBody>
        </p:sp>
        <p:sp>
          <p:nvSpPr>
            <p:cNvPr id="80" name="TextBox 48">
              <a:extLst>
                <a:ext uri="{FF2B5EF4-FFF2-40B4-BE49-F238E27FC236}">
                  <a16:creationId xmlns:a16="http://schemas.microsoft.com/office/drawing/2014/main" id="{FE17F487-965A-9F4B-AF28-44AF370864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87154" y="3510659"/>
              <a:ext cx="2095500" cy="556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lnSpc>
                  <a:spcPts val="18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solidFill>
                    <a:schemeClr val="bg1"/>
                  </a:solidFill>
                  <a:latin typeface="Source Sans Pro" panose="020B0503030403020204" pitchFamily="34" charset="0"/>
                </a:rPr>
                <a:t>AVERAGE</a:t>
              </a:r>
              <a:br>
                <a:rPr lang="en-US" altLang="en-US" sz="1800" b="1" dirty="0">
                  <a:solidFill>
                    <a:schemeClr val="bg1"/>
                  </a:solidFill>
                  <a:latin typeface="Source Sans Pro" panose="020B0503030403020204" pitchFamily="34" charset="0"/>
                </a:rPr>
              </a:br>
              <a:r>
                <a:rPr lang="en-US" altLang="en-US" sz="1800" b="1" dirty="0">
                  <a:solidFill>
                    <a:schemeClr val="bg1"/>
                  </a:solidFill>
                  <a:latin typeface="Source Sans Pro" panose="020B0503030403020204" pitchFamily="34" charset="0"/>
                </a:rPr>
                <a:t>GRANT SIZE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BFC5C764-A154-F04E-BB4E-03EC0A7609EE}"/>
              </a:ext>
            </a:extLst>
          </p:cNvPr>
          <p:cNvGrpSpPr/>
          <p:nvPr/>
        </p:nvGrpSpPr>
        <p:grpSpPr>
          <a:xfrm>
            <a:off x="6850958" y="4218538"/>
            <a:ext cx="4363142" cy="1698891"/>
            <a:chOff x="6850958" y="4218538"/>
            <a:chExt cx="4363142" cy="1698891"/>
          </a:xfrm>
        </p:grpSpPr>
        <p:sp>
          <p:nvSpPr>
            <p:cNvPr id="81" name="TextBox 55">
              <a:extLst>
                <a:ext uri="{FF2B5EF4-FFF2-40B4-BE49-F238E27FC236}">
                  <a16:creationId xmlns:a16="http://schemas.microsoft.com/office/drawing/2014/main" id="{8ADEAF33-6C70-0A43-9D9E-DA768C2C40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50958" y="4500503"/>
              <a:ext cx="3146759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5400" b="1" dirty="0">
                  <a:solidFill>
                    <a:schemeClr val="bg1"/>
                  </a:solidFill>
                  <a:latin typeface="Source Sans Pro Black" panose="020B0503030403020204" pitchFamily="34" charset="0"/>
                  <a:ea typeface="Source Sans Pro Black" panose="020B0503030403020204" pitchFamily="34" charset="0"/>
                </a:rPr>
                <a:t>$2.4M</a:t>
              </a:r>
            </a:p>
          </p:txBody>
        </p:sp>
        <p:sp>
          <p:nvSpPr>
            <p:cNvPr id="82" name="TextBox 48">
              <a:extLst>
                <a:ext uri="{FF2B5EF4-FFF2-40B4-BE49-F238E27FC236}">
                  <a16:creationId xmlns:a16="http://schemas.microsoft.com/office/drawing/2014/main" id="{8E766900-389D-E040-9127-0B8F7028F6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34067" y="5360995"/>
              <a:ext cx="2409717" cy="556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lnSpc>
                  <a:spcPts val="18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solidFill>
                    <a:schemeClr val="bg1"/>
                  </a:solidFill>
                  <a:latin typeface="Source Sans Pro" panose="020B0503030403020204" pitchFamily="34" charset="0"/>
                </a:rPr>
                <a:t>AVERAGE REPAYABLE</a:t>
              </a:r>
              <a:br>
                <a:rPr lang="en-US" altLang="en-US" sz="1800" b="1" dirty="0">
                  <a:solidFill>
                    <a:schemeClr val="bg1"/>
                  </a:solidFill>
                  <a:latin typeface="Source Sans Pro" panose="020B0503030403020204" pitchFamily="34" charset="0"/>
                </a:rPr>
              </a:br>
              <a:r>
                <a:rPr lang="en-US" altLang="en-US" sz="1800" b="1" dirty="0">
                  <a:solidFill>
                    <a:schemeClr val="bg1"/>
                  </a:solidFill>
                  <a:latin typeface="Source Sans Pro" panose="020B0503030403020204" pitchFamily="34" charset="0"/>
                </a:rPr>
                <a:t>FUNDING SIZE</a:t>
              </a:r>
            </a:p>
          </p:txBody>
        </p: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F88872F5-6672-BC48-AFEC-EA0985ACCA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34067" y="4334976"/>
              <a:ext cx="4280033" cy="0"/>
            </a:xfrm>
            <a:prstGeom prst="straightConnector1">
              <a:avLst/>
            </a:prstGeom>
            <a:ln w="25400">
              <a:solidFill>
                <a:schemeClr val="bg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651BD2B-498D-3E4F-B975-9099DCC52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83072" y="4218538"/>
              <a:ext cx="1807216" cy="1364633"/>
            </a:xfrm>
            <a:prstGeom prst="rect">
              <a:avLst/>
            </a:prstGeom>
          </p:spPr>
        </p:pic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9803C78E-E7D9-FD48-B720-3E2A1966A95C}"/>
              </a:ext>
            </a:extLst>
          </p:cNvPr>
          <p:cNvGrpSpPr/>
          <p:nvPr/>
        </p:nvGrpSpPr>
        <p:grpSpPr>
          <a:xfrm>
            <a:off x="2997975" y="397233"/>
            <a:ext cx="4025928" cy="3093236"/>
            <a:chOff x="2997975" y="397233"/>
            <a:chExt cx="4025928" cy="3093236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8663357-4E49-A543-A56A-9F1F7B1FB9EE}"/>
                </a:ext>
              </a:extLst>
            </p:cNvPr>
            <p:cNvGrpSpPr/>
            <p:nvPr/>
          </p:nvGrpSpPr>
          <p:grpSpPr>
            <a:xfrm>
              <a:off x="2997975" y="397233"/>
              <a:ext cx="4025928" cy="2696732"/>
              <a:chOff x="2883295" y="50746"/>
              <a:chExt cx="4840605" cy="3242437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3E9CC70D-492B-0043-809D-CFE3F941A8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21026" y="1874383"/>
                <a:ext cx="3565144" cy="1121791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5B672F47-A357-D848-B26D-F861EFDE23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83295" y="50746"/>
                <a:ext cx="4840605" cy="3242437"/>
              </a:xfrm>
              <a:prstGeom prst="rect">
                <a:avLst/>
              </a:prstGeom>
            </p:spPr>
          </p:pic>
        </p:grp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F62253D-7304-0E40-A51F-EFCF2E432263}"/>
                </a:ext>
              </a:extLst>
            </p:cNvPr>
            <p:cNvCxnSpPr>
              <a:cxnSpLocks/>
            </p:cNvCxnSpPr>
            <p:nvPr/>
          </p:nvCxnSpPr>
          <p:spPr>
            <a:xfrm>
              <a:off x="3381935" y="863600"/>
              <a:ext cx="0" cy="2626869"/>
            </a:xfrm>
            <a:prstGeom prst="straightConnector1">
              <a:avLst/>
            </a:prstGeom>
            <a:ln w="25400">
              <a:solidFill>
                <a:schemeClr val="bg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8642037C-4B80-014F-9DE4-259C89E16792}"/>
                </a:ext>
              </a:extLst>
            </p:cNvPr>
            <p:cNvGrpSpPr/>
            <p:nvPr/>
          </p:nvGrpSpPr>
          <p:grpSpPr>
            <a:xfrm>
              <a:off x="3753574" y="2831242"/>
              <a:ext cx="2506026" cy="443007"/>
              <a:chOff x="3791148" y="2868294"/>
              <a:chExt cx="2622387" cy="463577"/>
            </a:xfrm>
          </p:grpSpPr>
          <p:sp>
            <p:nvSpPr>
              <p:cNvPr id="85" name="Google Shape;605;p39">
                <a:extLst>
                  <a:ext uri="{FF2B5EF4-FFF2-40B4-BE49-F238E27FC236}">
                    <a16:creationId xmlns:a16="http://schemas.microsoft.com/office/drawing/2014/main" id="{8551BD0C-103D-7A48-A7AF-58F110013474}"/>
                  </a:ext>
                </a:extLst>
              </p:cNvPr>
              <p:cNvSpPr/>
              <p:nvPr/>
            </p:nvSpPr>
            <p:spPr>
              <a:xfrm>
                <a:off x="3791148" y="2868294"/>
                <a:ext cx="463549" cy="463577"/>
              </a:xfrm>
              <a:custGeom>
                <a:avLst/>
                <a:gdLst/>
                <a:ahLst/>
                <a:cxnLst/>
                <a:rect l="l" t="t" r="r" b="b"/>
                <a:pathLst>
                  <a:path w="16266" h="16267" extrusionOk="0">
                    <a:moveTo>
                      <a:pt x="11503" y="5349"/>
                    </a:moveTo>
                    <a:lnTo>
                      <a:pt x="11650" y="5398"/>
                    </a:lnTo>
                    <a:lnTo>
                      <a:pt x="11796" y="5447"/>
                    </a:lnTo>
                    <a:lnTo>
                      <a:pt x="11919" y="5545"/>
                    </a:lnTo>
                    <a:lnTo>
                      <a:pt x="12065" y="5691"/>
                    </a:lnTo>
                    <a:lnTo>
                      <a:pt x="12163" y="5838"/>
                    </a:lnTo>
                    <a:lnTo>
                      <a:pt x="12212" y="6033"/>
                    </a:lnTo>
                    <a:lnTo>
                      <a:pt x="12236" y="6229"/>
                    </a:lnTo>
                    <a:lnTo>
                      <a:pt x="12236" y="6375"/>
                    </a:lnTo>
                    <a:lnTo>
                      <a:pt x="12187" y="6522"/>
                    </a:lnTo>
                    <a:lnTo>
                      <a:pt x="12138" y="6644"/>
                    </a:lnTo>
                    <a:lnTo>
                      <a:pt x="12041" y="6766"/>
                    </a:lnTo>
                    <a:lnTo>
                      <a:pt x="7938" y="10893"/>
                    </a:lnTo>
                    <a:lnTo>
                      <a:pt x="7816" y="11015"/>
                    </a:lnTo>
                    <a:lnTo>
                      <a:pt x="7645" y="11113"/>
                    </a:lnTo>
                    <a:lnTo>
                      <a:pt x="7474" y="11186"/>
                    </a:lnTo>
                    <a:lnTo>
                      <a:pt x="7303" y="11211"/>
                    </a:lnTo>
                    <a:lnTo>
                      <a:pt x="7083" y="11211"/>
                    </a:lnTo>
                    <a:lnTo>
                      <a:pt x="6912" y="11162"/>
                    </a:lnTo>
                    <a:lnTo>
                      <a:pt x="6765" y="11064"/>
                    </a:lnTo>
                    <a:lnTo>
                      <a:pt x="6619" y="10967"/>
                    </a:lnTo>
                    <a:lnTo>
                      <a:pt x="4567" y="8915"/>
                    </a:lnTo>
                    <a:lnTo>
                      <a:pt x="4470" y="8769"/>
                    </a:lnTo>
                    <a:lnTo>
                      <a:pt x="4372" y="8622"/>
                    </a:lnTo>
                    <a:lnTo>
                      <a:pt x="4323" y="8451"/>
                    </a:lnTo>
                    <a:lnTo>
                      <a:pt x="4323" y="8280"/>
                    </a:lnTo>
                    <a:lnTo>
                      <a:pt x="4323" y="8109"/>
                    </a:lnTo>
                    <a:lnTo>
                      <a:pt x="4372" y="7938"/>
                    </a:lnTo>
                    <a:lnTo>
                      <a:pt x="4470" y="7792"/>
                    </a:lnTo>
                    <a:lnTo>
                      <a:pt x="4567" y="7670"/>
                    </a:lnTo>
                    <a:lnTo>
                      <a:pt x="4714" y="7547"/>
                    </a:lnTo>
                    <a:lnTo>
                      <a:pt x="4860" y="7474"/>
                    </a:lnTo>
                    <a:lnTo>
                      <a:pt x="5031" y="7425"/>
                    </a:lnTo>
                    <a:lnTo>
                      <a:pt x="5202" y="7401"/>
                    </a:lnTo>
                    <a:lnTo>
                      <a:pt x="5373" y="7425"/>
                    </a:lnTo>
                    <a:lnTo>
                      <a:pt x="5520" y="7474"/>
                    </a:lnTo>
                    <a:lnTo>
                      <a:pt x="5691" y="7547"/>
                    </a:lnTo>
                    <a:lnTo>
                      <a:pt x="5813" y="7670"/>
                    </a:lnTo>
                    <a:lnTo>
                      <a:pt x="7181" y="9013"/>
                    </a:lnTo>
                    <a:lnTo>
                      <a:pt x="10673" y="5667"/>
                    </a:lnTo>
                    <a:lnTo>
                      <a:pt x="10820" y="5520"/>
                    </a:lnTo>
                    <a:lnTo>
                      <a:pt x="10991" y="5423"/>
                    </a:lnTo>
                    <a:lnTo>
                      <a:pt x="11161" y="5374"/>
                    </a:lnTo>
                    <a:lnTo>
                      <a:pt x="11357" y="5349"/>
                    </a:lnTo>
                    <a:close/>
                    <a:moveTo>
                      <a:pt x="7718" y="1"/>
                    </a:moveTo>
                    <a:lnTo>
                      <a:pt x="7303" y="50"/>
                    </a:lnTo>
                    <a:lnTo>
                      <a:pt x="6887" y="98"/>
                    </a:lnTo>
                    <a:lnTo>
                      <a:pt x="6497" y="172"/>
                    </a:lnTo>
                    <a:lnTo>
                      <a:pt x="6106" y="245"/>
                    </a:lnTo>
                    <a:lnTo>
                      <a:pt x="5715" y="367"/>
                    </a:lnTo>
                    <a:lnTo>
                      <a:pt x="5349" y="489"/>
                    </a:lnTo>
                    <a:lnTo>
                      <a:pt x="4958" y="636"/>
                    </a:lnTo>
                    <a:lnTo>
                      <a:pt x="4616" y="807"/>
                    </a:lnTo>
                    <a:lnTo>
                      <a:pt x="4250" y="978"/>
                    </a:lnTo>
                    <a:lnTo>
                      <a:pt x="3908" y="1173"/>
                    </a:lnTo>
                    <a:lnTo>
                      <a:pt x="3590" y="1393"/>
                    </a:lnTo>
                    <a:lnTo>
                      <a:pt x="3273" y="1613"/>
                    </a:lnTo>
                    <a:lnTo>
                      <a:pt x="2955" y="1857"/>
                    </a:lnTo>
                    <a:lnTo>
                      <a:pt x="2662" y="2125"/>
                    </a:lnTo>
                    <a:lnTo>
                      <a:pt x="2394" y="2394"/>
                    </a:lnTo>
                    <a:lnTo>
                      <a:pt x="2125" y="2663"/>
                    </a:lnTo>
                    <a:lnTo>
                      <a:pt x="1856" y="2956"/>
                    </a:lnTo>
                    <a:lnTo>
                      <a:pt x="1612" y="3273"/>
                    </a:lnTo>
                    <a:lnTo>
                      <a:pt x="1392" y="3591"/>
                    </a:lnTo>
                    <a:lnTo>
                      <a:pt x="1172" y="3908"/>
                    </a:lnTo>
                    <a:lnTo>
                      <a:pt x="977" y="4250"/>
                    </a:lnTo>
                    <a:lnTo>
                      <a:pt x="806" y="4617"/>
                    </a:lnTo>
                    <a:lnTo>
                      <a:pt x="635" y="4959"/>
                    </a:lnTo>
                    <a:lnTo>
                      <a:pt x="489" y="5349"/>
                    </a:lnTo>
                    <a:lnTo>
                      <a:pt x="366" y="5716"/>
                    </a:lnTo>
                    <a:lnTo>
                      <a:pt x="244" y="6106"/>
                    </a:lnTo>
                    <a:lnTo>
                      <a:pt x="171" y="6497"/>
                    </a:lnTo>
                    <a:lnTo>
                      <a:pt x="98" y="6888"/>
                    </a:lnTo>
                    <a:lnTo>
                      <a:pt x="49" y="7303"/>
                    </a:lnTo>
                    <a:lnTo>
                      <a:pt x="0" y="7718"/>
                    </a:lnTo>
                    <a:lnTo>
                      <a:pt x="0" y="8134"/>
                    </a:lnTo>
                    <a:lnTo>
                      <a:pt x="0" y="8549"/>
                    </a:lnTo>
                    <a:lnTo>
                      <a:pt x="49" y="8964"/>
                    </a:lnTo>
                    <a:lnTo>
                      <a:pt x="98" y="9379"/>
                    </a:lnTo>
                    <a:lnTo>
                      <a:pt x="171" y="9770"/>
                    </a:lnTo>
                    <a:lnTo>
                      <a:pt x="244" y="10161"/>
                    </a:lnTo>
                    <a:lnTo>
                      <a:pt x="366" y="10551"/>
                    </a:lnTo>
                    <a:lnTo>
                      <a:pt x="489" y="10918"/>
                    </a:lnTo>
                    <a:lnTo>
                      <a:pt x="635" y="11309"/>
                    </a:lnTo>
                    <a:lnTo>
                      <a:pt x="806" y="11650"/>
                    </a:lnTo>
                    <a:lnTo>
                      <a:pt x="977" y="12017"/>
                    </a:lnTo>
                    <a:lnTo>
                      <a:pt x="1172" y="12359"/>
                    </a:lnTo>
                    <a:lnTo>
                      <a:pt x="1392" y="12676"/>
                    </a:lnTo>
                    <a:lnTo>
                      <a:pt x="1612" y="12994"/>
                    </a:lnTo>
                    <a:lnTo>
                      <a:pt x="1856" y="13311"/>
                    </a:lnTo>
                    <a:lnTo>
                      <a:pt x="2125" y="13604"/>
                    </a:lnTo>
                    <a:lnTo>
                      <a:pt x="2394" y="13873"/>
                    </a:lnTo>
                    <a:lnTo>
                      <a:pt x="2662" y="14142"/>
                    </a:lnTo>
                    <a:lnTo>
                      <a:pt x="2955" y="14410"/>
                    </a:lnTo>
                    <a:lnTo>
                      <a:pt x="3273" y="14655"/>
                    </a:lnTo>
                    <a:lnTo>
                      <a:pt x="3590" y="14874"/>
                    </a:lnTo>
                    <a:lnTo>
                      <a:pt x="3908" y="15094"/>
                    </a:lnTo>
                    <a:lnTo>
                      <a:pt x="4250" y="15290"/>
                    </a:lnTo>
                    <a:lnTo>
                      <a:pt x="4616" y="15460"/>
                    </a:lnTo>
                    <a:lnTo>
                      <a:pt x="4958" y="15631"/>
                    </a:lnTo>
                    <a:lnTo>
                      <a:pt x="5349" y="15778"/>
                    </a:lnTo>
                    <a:lnTo>
                      <a:pt x="5715" y="15900"/>
                    </a:lnTo>
                    <a:lnTo>
                      <a:pt x="6106" y="16022"/>
                    </a:lnTo>
                    <a:lnTo>
                      <a:pt x="6497" y="16095"/>
                    </a:lnTo>
                    <a:lnTo>
                      <a:pt x="6887" y="16169"/>
                    </a:lnTo>
                    <a:lnTo>
                      <a:pt x="7303" y="16218"/>
                    </a:lnTo>
                    <a:lnTo>
                      <a:pt x="7718" y="16266"/>
                    </a:lnTo>
                    <a:lnTo>
                      <a:pt x="8548" y="16266"/>
                    </a:lnTo>
                    <a:lnTo>
                      <a:pt x="8963" y="16218"/>
                    </a:lnTo>
                    <a:lnTo>
                      <a:pt x="9379" y="16169"/>
                    </a:lnTo>
                    <a:lnTo>
                      <a:pt x="9769" y="16095"/>
                    </a:lnTo>
                    <a:lnTo>
                      <a:pt x="10160" y="16022"/>
                    </a:lnTo>
                    <a:lnTo>
                      <a:pt x="10551" y="15900"/>
                    </a:lnTo>
                    <a:lnTo>
                      <a:pt x="10942" y="15778"/>
                    </a:lnTo>
                    <a:lnTo>
                      <a:pt x="11308" y="15631"/>
                    </a:lnTo>
                    <a:lnTo>
                      <a:pt x="11650" y="15460"/>
                    </a:lnTo>
                    <a:lnTo>
                      <a:pt x="12016" y="15290"/>
                    </a:lnTo>
                    <a:lnTo>
                      <a:pt x="12358" y="15094"/>
                    </a:lnTo>
                    <a:lnTo>
                      <a:pt x="12676" y="14874"/>
                    </a:lnTo>
                    <a:lnTo>
                      <a:pt x="12993" y="14655"/>
                    </a:lnTo>
                    <a:lnTo>
                      <a:pt x="13311" y="14410"/>
                    </a:lnTo>
                    <a:lnTo>
                      <a:pt x="13604" y="14142"/>
                    </a:lnTo>
                    <a:lnTo>
                      <a:pt x="13872" y="13873"/>
                    </a:lnTo>
                    <a:lnTo>
                      <a:pt x="14166" y="13604"/>
                    </a:lnTo>
                    <a:lnTo>
                      <a:pt x="14410" y="13311"/>
                    </a:lnTo>
                    <a:lnTo>
                      <a:pt x="14654" y="12994"/>
                    </a:lnTo>
                    <a:lnTo>
                      <a:pt x="14874" y="12676"/>
                    </a:lnTo>
                    <a:lnTo>
                      <a:pt x="15094" y="12359"/>
                    </a:lnTo>
                    <a:lnTo>
                      <a:pt x="15289" y="12017"/>
                    </a:lnTo>
                    <a:lnTo>
                      <a:pt x="15460" y="11650"/>
                    </a:lnTo>
                    <a:lnTo>
                      <a:pt x="15631" y="11309"/>
                    </a:lnTo>
                    <a:lnTo>
                      <a:pt x="15777" y="10918"/>
                    </a:lnTo>
                    <a:lnTo>
                      <a:pt x="15900" y="10551"/>
                    </a:lnTo>
                    <a:lnTo>
                      <a:pt x="16022" y="10161"/>
                    </a:lnTo>
                    <a:lnTo>
                      <a:pt x="16095" y="9770"/>
                    </a:lnTo>
                    <a:lnTo>
                      <a:pt x="16168" y="9379"/>
                    </a:lnTo>
                    <a:lnTo>
                      <a:pt x="16217" y="8964"/>
                    </a:lnTo>
                    <a:lnTo>
                      <a:pt x="16266" y="8549"/>
                    </a:lnTo>
                    <a:lnTo>
                      <a:pt x="16266" y="8134"/>
                    </a:lnTo>
                    <a:lnTo>
                      <a:pt x="16266" y="7718"/>
                    </a:lnTo>
                    <a:lnTo>
                      <a:pt x="16217" y="7303"/>
                    </a:lnTo>
                    <a:lnTo>
                      <a:pt x="16168" y="6888"/>
                    </a:lnTo>
                    <a:lnTo>
                      <a:pt x="16095" y="6497"/>
                    </a:lnTo>
                    <a:lnTo>
                      <a:pt x="16022" y="6106"/>
                    </a:lnTo>
                    <a:lnTo>
                      <a:pt x="15900" y="5716"/>
                    </a:lnTo>
                    <a:lnTo>
                      <a:pt x="15777" y="5349"/>
                    </a:lnTo>
                    <a:lnTo>
                      <a:pt x="15631" y="4959"/>
                    </a:lnTo>
                    <a:lnTo>
                      <a:pt x="15460" y="4617"/>
                    </a:lnTo>
                    <a:lnTo>
                      <a:pt x="15289" y="4250"/>
                    </a:lnTo>
                    <a:lnTo>
                      <a:pt x="15094" y="3908"/>
                    </a:lnTo>
                    <a:lnTo>
                      <a:pt x="14874" y="3591"/>
                    </a:lnTo>
                    <a:lnTo>
                      <a:pt x="14654" y="3273"/>
                    </a:lnTo>
                    <a:lnTo>
                      <a:pt x="14410" y="2956"/>
                    </a:lnTo>
                    <a:lnTo>
                      <a:pt x="14166" y="2663"/>
                    </a:lnTo>
                    <a:lnTo>
                      <a:pt x="13872" y="2394"/>
                    </a:lnTo>
                    <a:lnTo>
                      <a:pt x="13604" y="2125"/>
                    </a:lnTo>
                    <a:lnTo>
                      <a:pt x="13311" y="1857"/>
                    </a:lnTo>
                    <a:lnTo>
                      <a:pt x="12993" y="1613"/>
                    </a:lnTo>
                    <a:lnTo>
                      <a:pt x="12676" y="1393"/>
                    </a:lnTo>
                    <a:lnTo>
                      <a:pt x="12358" y="1173"/>
                    </a:lnTo>
                    <a:lnTo>
                      <a:pt x="12016" y="978"/>
                    </a:lnTo>
                    <a:lnTo>
                      <a:pt x="11650" y="807"/>
                    </a:lnTo>
                    <a:lnTo>
                      <a:pt x="11308" y="636"/>
                    </a:lnTo>
                    <a:lnTo>
                      <a:pt x="10942" y="489"/>
                    </a:lnTo>
                    <a:lnTo>
                      <a:pt x="10551" y="367"/>
                    </a:lnTo>
                    <a:lnTo>
                      <a:pt x="10160" y="245"/>
                    </a:lnTo>
                    <a:lnTo>
                      <a:pt x="9769" y="172"/>
                    </a:lnTo>
                    <a:lnTo>
                      <a:pt x="9379" y="98"/>
                    </a:lnTo>
                    <a:lnTo>
                      <a:pt x="8963" y="50"/>
                    </a:lnTo>
                    <a:lnTo>
                      <a:pt x="8548" y="1"/>
                    </a:lnTo>
                    <a:close/>
                  </a:path>
                </a:pathLst>
              </a:custGeom>
              <a:solidFill>
                <a:srgbClr val="706F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605;p39">
                <a:extLst>
                  <a:ext uri="{FF2B5EF4-FFF2-40B4-BE49-F238E27FC236}">
                    <a16:creationId xmlns:a16="http://schemas.microsoft.com/office/drawing/2014/main" id="{334105E5-A59A-EA4B-A813-BC07AD64808A}"/>
                  </a:ext>
                </a:extLst>
              </p:cNvPr>
              <p:cNvSpPr/>
              <p:nvPr/>
            </p:nvSpPr>
            <p:spPr>
              <a:xfrm>
                <a:off x="4330857" y="2868294"/>
                <a:ext cx="463549" cy="463577"/>
              </a:xfrm>
              <a:custGeom>
                <a:avLst/>
                <a:gdLst/>
                <a:ahLst/>
                <a:cxnLst/>
                <a:rect l="l" t="t" r="r" b="b"/>
                <a:pathLst>
                  <a:path w="16266" h="16267" extrusionOk="0">
                    <a:moveTo>
                      <a:pt x="11503" y="5349"/>
                    </a:moveTo>
                    <a:lnTo>
                      <a:pt x="11650" y="5398"/>
                    </a:lnTo>
                    <a:lnTo>
                      <a:pt x="11796" y="5447"/>
                    </a:lnTo>
                    <a:lnTo>
                      <a:pt x="11919" y="5545"/>
                    </a:lnTo>
                    <a:lnTo>
                      <a:pt x="12065" y="5691"/>
                    </a:lnTo>
                    <a:lnTo>
                      <a:pt x="12163" y="5838"/>
                    </a:lnTo>
                    <a:lnTo>
                      <a:pt x="12212" y="6033"/>
                    </a:lnTo>
                    <a:lnTo>
                      <a:pt x="12236" y="6229"/>
                    </a:lnTo>
                    <a:lnTo>
                      <a:pt x="12236" y="6375"/>
                    </a:lnTo>
                    <a:lnTo>
                      <a:pt x="12187" y="6522"/>
                    </a:lnTo>
                    <a:lnTo>
                      <a:pt x="12138" y="6644"/>
                    </a:lnTo>
                    <a:lnTo>
                      <a:pt x="12041" y="6766"/>
                    </a:lnTo>
                    <a:lnTo>
                      <a:pt x="7938" y="10893"/>
                    </a:lnTo>
                    <a:lnTo>
                      <a:pt x="7816" y="11015"/>
                    </a:lnTo>
                    <a:lnTo>
                      <a:pt x="7645" y="11113"/>
                    </a:lnTo>
                    <a:lnTo>
                      <a:pt x="7474" y="11186"/>
                    </a:lnTo>
                    <a:lnTo>
                      <a:pt x="7303" y="11211"/>
                    </a:lnTo>
                    <a:lnTo>
                      <a:pt x="7083" y="11211"/>
                    </a:lnTo>
                    <a:lnTo>
                      <a:pt x="6912" y="11162"/>
                    </a:lnTo>
                    <a:lnTo>
                      <a:pt x="6765" y="11064"/>
                    </a:lnTo>
                    <a:lnTo>
                      <a:pt x="6619" y="10967"/>
                    </a:lnTo>
                    <a:lnTo>
                      <a:pt x="4567" y="8915"/>
                    </a:lnTo>
                    <a:lnTo>
                      <a:pt x="4470" y="8769"/>
                    </a:lnTo>
                    <a:lnTo>
                      <a:pt x="4372" y="8622"/>
                    </a:lnTo>
                    <a:lnTo>
                      <a:pt x="4323" y="8451"/>
                    </a:lnTo>
                    <a:lnTo>
                      <a:pt x="4323" y="8280"/>
                    </a:lnTo>
                    <a:lnTo>
                      <a:pt x="4323" y="8109"/>
                    </a:lnTo>
                    <a:lnTo>
                      <a:pt x="4372" y="7938"/>
                    </a:lnTo>
                    <a:lnTo>
                      <a:pt x="4470" y="7792"/>
                    </a:lnTo>
                    <a:lnTo>
                      <a:pt x="4567" y="7670"/>
                    </a:lnTo>
                    <a:lnTo>
                      <a:pt x="4714" y="7547"/>
                    </a:lnTo>
                    <a:lnTo>
                      <a:pt x="4860" y="7474"/>
                    </a:lnTo>
                    <a:lnTo>
                      <a:pt x="5031" y="7425"/>
                    </a:lnTo>
                    <a:lnTo>
                      <a:pt x="5202" y="7401"/>
                    </a:lnTo>
                    <a:lnTo>
                      <a:pt x="5373" y="7425"/>
                    </a:lnTo>
                    <a:lnTo>
                      <a:pt x="5520" y="7474"/>
                    </a:lnTo>
                    <a:lnTo>
                      <a:pt x="5691" y="7547"/>
                    </a:lnTo>
                    <a:lnTo>
                      <a:pt x="5813" y="7670"/>
                    </a:lnTo>
                    <a:lnTo>
                      <a:pt x="7181" y="9013"/>
                    </a:lnTo>
                    <a:lnTo>
                      <a:pt x="10673" y="5667"/>
                    </a:lnTo>
                    <a:lnTo>
                      <a:pt x="10820" y="5520"/>
                    </a:lnTo>
                    <a:lnTo>
                      <a:pt x="10991" y="5423"/>
                    </a:lnTo>
                    <a:lnTo>
                      <a:pt x="11161" y="5374"/>
                    </a:lnTo>
                    <a:lnTo>
                      <a:pt x="11357" y="5349"/>
                    </a:lnTo>
                    <a:close/>
                    <a:moveTo>
                      <a:pt x="7718" y="1"/>
                    </a:moveTo>
                    <a:lnTo>
                      <a:pt x="7303" y="50"/>
                    </a:lnTo>
                    <a:lnTo>
                      <a:pt x="6887" y="98"/>
                    </a:lnTo>
                    <a:lnTo>
                      <a:pt x="6497" y="172"/>
                    </a:lnTo>
                    <a:lnTo>
                      <a:pt x="6106" y="245"/>
                    </a:lnTo>
                    <a:lnTo>
                      <a:pt x="5715" y="367"/>
                    </a:lnTo>
                    <a:lnTo>
                      <a:pt x="5349" y="489"/>
                    </a:lnTo>
                    <a:lnTo>
                      <a:pt x="4958" y="636"/>
                    </a:lnTo>
                    <a:lnTo>
                      <a:pt x="4616" y="807"/>
                    </a:lnTo>
                    <a:lnTo>
                      <a:pt x="4250" y="978"/>
                    </a:lnTo>
                    <a:lnTo>
                      <a:pt x="3908" y="1173"/>
                    </a:lnTo>
                    <a:lnTo>
                      <a:pt x="3590" y="1393"/>
                    </a:lnTo>
                    <a:lnTo>
                      <a:pt x="3273" y="1613"/>
                    </a:lnTo>
                    <a:lnTo>
                      <a:pt x="2955" y="1857"/>
                    </a:lnTo>
                    <a:lnTo>
                      <a:pt x="2662" y="2125"/>
                    </a:lnTo>
                    <a:lnTo>
                      <a:pt x="2394" y="2394"/>
                    </a:lnTo>
                    <a:lnTo>
                      <a:pt x="2125" y="2663"/>
                    </a:lnTo>
                    <a:lnTo>
                      <a:pt x="1856" y="2956"/>
                    </a:lnTo>
                    <a:lnTo>
                      <a:pt x="1612" y="3273"/>
                    </a:lnTo>
                    <a:lnTo>
                      <a:pt x="1392" y="3591"/>
                    </a:lnTo>
                    <a:lnTo>
                      <a:pt x="1172" y="3908"/>
                    </a:lnTo>
                    <a:lnTo>
                      <a:pt x="977" y="4250"/>
                    </a:lnTo>
                    <a:lnTo>
                      <a:pt x="806" y="4617"/>
                    </a:lnTo>
                    <a:lnTo>
                      <a:pt x="635" y="4959"/>
                    </a:lnTo>
                    <a:lnTo>
                      <a:pt x="489" y="5349"/>
                    </a:lnTo>
                    <a:lnTo>
                      <a:pt x="366" y="5716"/>
                    </a:lnTo>
                    <a:lnTo>
                      <a:pt x="244" y="6106"/>
                    </a:lnTo>
                    <a:lnTo>
                      <a:pt x="171" y="6497"/>
                    </a:lnTo>
                    <a:lnTo>
                      <a:pt x="98" y="6888"/>
                    </a:lnTo>
                    <a:lnTo>
                      <a:pt x="49" y="7303"/>
                    </a:lnTo>
                    <a:lnTo>
                      <a:pt x="0" y="7718"/>
                    </a:lnTo>
                    <a:lnTo>
                      <a:pt x="0" y="8134"/>
                    </a:lnTo>
                    <a:lnTo>
                      <a:pt x="0" y="8549"/>
                    </a:lnTo>
                    <a:lnTo>
                      <a:pt x="49" y="8964"/>
                    </a:lnTo>
                    <a:lnTo>
                      <a:pt x="98" y="9379"/>
                    </a:lnTo>
                    <a:lnTo>
                      <a:pt x="171" y="9770"/>
                    </a:lnTo>
                    <a:lnTo>
                      <a:pt x="244" y="10161"/>
                    </a:lnTo>
                    <a:lnTo>
                      <a:pt x="366" y="10551"/>
                    </a:lnTo>
                    <a:lnTo>
                      <a:pt x="489" y="10918"/>
                    </a:lnTo>
                    <a:lnTo>
                      <a:pt x="635" y="11309"/>
                    </a:lnTo>
                    <a:lnTo>
                      <a:pt x="806" y="11650"/>
                    </a:lnTo>
                    <a:lnTo>
                      <a:pt x="977" y="12017"/>
                    </a:lnTo>
                    <a:lnTo>
                      <a:pt x="1172" y="12359"/>
                    </a:lnTo>
                    <a:lnTo>
                      <a:pt x="1392" y="12676"/>
                    </a:lnTo>
                    <a:lnTo>
                      <a:pt x="1612" y="12994"/>
                    </a:lnTo>
                    <a:lnTo>
                      <a:pt x="1856" y="13311"/>
                    </a:lnTo>
                    <a:lnTo>
                      <a:pt x="2125" y="13604"/>
                    </a:lnTo>
                    <a:lnTo>
                      <a:pt x="2394" y="13873"/>
                    </a:lnTo>
                    <a:lnTo>
                      <a:pt x="2662" y="14142"/>
                    </a:lnTo>
                    <a:lnTo>
                      <a:pt x="2955" y="14410"/>
                    </a:lnTo>
                    <a:lnTo>
                      <a:pt x="3273" y="14655"/>
                    </a:lnTo>
                    <a:lnTo>
                      <a:pt x="3590" y="14874"/>
                    </a:lnTo>
                    <a:lnTo>
                      <a:pt x="3908" y="15094"/>
                    </a:lnTo>
                    <a:lnTo>
                      <a:pt x="4250" y="15290"/>
                    </a:lnTo>
                    <a:lnTo>
                      <a:pt x="4616" y="15460"/>
                    </a:lnTo>
                    <a:lnTo>
                      <a:pt x="4958" y="15631"/>
                    </a:lnTo>
                    <a:lnTo>
                      <a:pt x="5349" y="15778"/>
                    </a:lnTo>
                    <a:lnTo>
                      <a:pt x="5715" y="15900"/>
                    </a:lnTo>
                    <a:lnTo>
                      <a:pt x="6106" y="16022"/>
                    </a:lnTo>
                    <a:lnTo>
                      <a:pt x="6497" y="16095"/>
                    </a:lnTo>
                    <a:lnTo>
                      <a:pt x="6887" y="16169"/>
                    </a:lnTo>
                    <a:lnTo>
                      <a:pt x="7303" y="16218"/>
                    </a:lnTo>
                    <a:lnTo>
                      <a:pt x="7718" y="16266"/>
                    </a:lnTo>
                    <a:lnTo>
                      <a:pt x="8548" y="16266"/>
                    </a:lnTo>
                    <a:lnTo>
                      <a:pt x="8963" y="16218"/>
                    </a:lnTo>
                    <a:lnTo>
                      <a:pt x="9379" y="16169"/>
                    </a:lnTo>
                    <a:lnTo>
                      <a:pt x="9769" y="16095"/>
                    </a:lnTo>
                    <a:lnTo>
                      <a:pt x="10160" y="16022"/>
                    </a:lnTo>
                    <a:lnTo>
                      <a:pt x="10551" y="15900"/>
                    </a:lnTo>
                    <a:lnTo>
                      <a:pt x="10942" y="15778"/>
                    </a:lnTo>
                    <a:lnTo>
                      <a:pt x="11308" y="15631"/>
                    </a:lnTo>
                    <a:lnTo>
                      <a:pt x="11650" y="15460"/>
                    </a:lnTo>
                    <a:lnTo>
                      <a:pt x="12016" y="15290"/>
                    </a:lnTo>
                    <a:lnTo>
                      <a:pt x="12358" y="15094"/>
                    </a:lnTo>
                    <a:lnTo>
                      <a:pt x="12676" y="14874"/>
                    </a:lnTo>
                    <a:lnTo>
                      <a:pt x="12993" y="14655"/>
                    </a:lnTo>
                    <a:lnTo>
                      <a:pt x="13311" y="14410"/>
                    </a:lnTo>
                    <a:lnTo>
                      <a:pt x="13604" y="14142"/>
                    </a:lnTo>
                    <a:lnTo>
                      <a:pt x="13872" y="13873"/>
                    </a:lnTo>
                    <a:lnTo>
                      <a:pt x="14166" y="13604"/>
                    </a:lnTo>
                    <a:lnTo>
                      <a:pt x="14410" y="13311"/>
                    </a:lnTo>
                    <a:lnTo>
                      <a:pt x="14654" y="12994"/>
                    </a:lnTo>
                    <a:lnTo>
                      <a:pt x="14874" y="12676"/>
                    </a:lnTo>
                    <a:lnTo>
                      <a:pt x="15094" y="12359"/>
                    </a:lnTo>
                    <a:lnTo>
                      <a:pt x="15289" y="12017"/>
                    </a:lnTo>
                    <a:lnTo>
                      <a:pt x="15460" y="11650"/>
                    </a:lnTo>
                    <a:lnTo>
                      <a:pt x="15631" y="11309"/>
                    </a:lnTo>
                    <a:lnTo>
                      <a:pt x="15777" y="10918"/>
                    </a:lnTo>
                    <a:lnTo>
                      <a:pt x="15900" y="10551"/>
                    </a:lnTo>
                    <a:lnTo>
                      <a:pt x="16022" y="10161"/>
                    </a:lnTo>
                    <a:lnTo>
                      <a:pt x="16095" y="9770"/>
                    </a:lnTo>
                    <a:lnTo>
                      <a:pt x="16168" y="9379"/>
                    </a:lnTo>
                    <a:lnTo>
                      <a:pt x="16217" y="8964"/>
                    </a:lnTo>
                    <a:lnTo>
                      <a:pt x="16266" y="8549"/>
                    </a:lnTo>
                    <a:lnTo>
                      <a:pt x="16266" y="8134"/>
                    </a:lnTo>
                    <a:lnTo>
                      <a:pt x="16266" y="7718"/>
                    </a:lnTo>
                    <a:lnTo>
                      <a:pt x="16217" y="7303"/>
                    </a:lnTo>
                    <a:lnTo>
                      <a:pt x="16168" y="6888"/>
                    </a:lnTo>
                    <a:lnTo>
                      <a:pt x="16095" y="6497"/>
                    </a:lnTo>
                    <a:lnTo>
                      <a:pt x="16022" y="6106"/>
                    </a:lnTo>
                    <a:lnTo>
                      <a:pt x="15900" y="5716"/>
                    </a:lnTo>
                    <a:lnTo>
                      <a:pt x="15777" y="5349"/>
                    </a:lnTo>
                    <a:lnTo>
                      <a:pt x="15631" y="4959"/>
                    </a:lnTo>
                    <a:lnTo>
                      <a:pt x="15460" y="4617"/>
                    </a:lnTo>
                    <a:lnTo>
                      <a:pt x="15289" y="4250"/>
                    </a:lnTo>
                    <a:lnTo>
                      <a:pt x="15094" y="3908"/>
                    </a:lnTo>
                    <a:lnTo>
                      <a:pt x="14874" y="3591"/>
                    </a:lnTo>
                    <a:lnTo>
                      <a:pt x="14654" y="3273"/>
                    </a:lnTo>
                    <a:lnTo>
                      <a:pt x="14410" y="2956"/>
                    </a:lnTo>
                    <a:lnTo>
                      <a:pt x="14166" y="2663"/>
                    </a:lnTo>
                    <a:lnTo>
                      <a:pt x="13872" y="2394"/>
                    </a:lnTo>
                    <a:lnTo>
                      <a:pt x="13604" y="2125"/>
                    </a:lnTo>
                    <a:lnTo>
                      <a:pt x="13311" y="1857"/>
                    </a:lnTo>
                    <a:lnTo>
                      <a:pt x="12993" y="1613"/>
                    </a:lnTo>
                    <a:lnTo>
                      <a:pt x="12676" y="1393"/>
                    </a:lnTo>
                    <a:lnTo>
                      <a:pt x="12358" y="1173"/>
                    </a:lnTo>
                    <a:lnTo>
                      <a:pt x="12016" y="978"/>
                    </a:lnTo>
                    <a:lnTo>
                      <a:pt x="11650" y="807"/>
                    </a:lnTo>
                    <a:lnTo>
                      <a:pt x="11308" y="636"/>
                    </a:lnTo>
                    <a:lnTo>
                      <a:pt x="10942" y="489"/>
                    </a:lnTo>
                    <a:lnTo>
                      <a:pt x="10551" y="367"/>
                    </a:lnTo>
                    <a:lnTo>
                      <a:pt x="10160" y="245"/>
                    </a:lnTo>
                    <a:lnTo>
                      <a:pt x="9769" y="172"/>
                    </a:lnTo>
                    <a:lnTo>
                      <a:pt x="9379" y="98"/>
                    </a:lnTo>
                    <a:lnTo>
                      <a:pt x="8963" y="50"/>
                    </a:lnTo>
                    <a:lnTo>
                      <a:pt x="8548" y="1"/>
                    </a:lnTo>
                    <a:close/>
                  </a:path>
                </a:pathLst>
              </a:custGeom>
              <a:solidFill>
                <a:srgbClr val="706F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605;p39">
                <a:extLst>
                  <a:ext uri="{FF2B5EF4-FFF2-40B4-BE49-F238E27FC236}">
                    <a16:creationId xmlns:a16="http://schemas.microsoft.com/office/drawing/2014/main" id="{77EB887C-03C6-6D4F-95A7-D731CF047323}"/>
                  </a:ext>
                </a:extLst>
              </p:cNvPr>
              <p:cNvSpPr/>
              <p:nvPr/>
            </p:nvSpPr>
            <p:spPr>
              <a:xfrm>
                <a:off x="4870567" y="2868294"/>
                <a:ext cx="463549" cy="463577"/>
              </a:xfrm>
              <a:custGeom>
                <a:avLst/>
                <a:gdLst/>
                <a:ahLst/>
                <a:cxnLst/>
                <a:rect l="l" t="t" r="r" b="b"/>
                <a:pathLst>
                  <a:path w="16266" h="16267" extrusionOk="0">
                    <a:moveTo>
                      <a:pt x="11503" y="5349"/>
                    </a:moveTo>
                    <a:lnTo>
                      <a:pt x="11650" y="5398"/>
                    </a:lnTo>
                    <a:lnTo>
                      <a:pt x="11796" y="5447"/>
                    </a:lnTo>
                    <a:lnTo>
                      <a:pt x="11919" y="5545"/>
                    </a:lnTo>
                    <a:lnTo>
                      <a:pt x="12065" y="5691"/>
                    </a:lnTo>
                    <a:lnTo>
                      <a:pt x="12163" y="5838"/>
                    </a:lnTo>
                    <a:lnTo>
                      <a:pt x="12212" y="6033"/>
                    </a:lnTo>
                    <a:lnTo>
                      <a:pt x="12236" y="6229"/>
                    </a:lnTo>
                    <a:lnTo>
                      <a:pt x="12236" y="6375"/>
                    </a:lnTo>
                    <a:lnTo>
                      <a:pt x="12187" y="6522"/>
                    </a:lnTo>
                    <a:lnTo>
                      <a:pt x="12138" y="6644"/>
                    </a:lnTo>
                    <a:lnTo>
                      <a:pt x="12041" y="6766"/>
                    </a:lnTo>
                    <a:lnTo>
                      <a:pt x="7938" y="10893"/>
                    </a:lnTo>
                    <a:lnTo>
                      <a:pt x="7816" y="11015"/>
                    </a:lnTo>
                    <a:lnTo>
                      <a:pt x="7645" y="11113"/>
                    </a:lnTo>
                    <a:lnTo>
                      <a:pt x="7474" y="11186"/>
                    </a:lnTo>
                    <a:lnTo>
                      <a:pt x="7303" y="11211"/>
                    </a:lnTo>
                    <a:lnTo>
                      <a:pt x="7083" y="11211"/>
                    </a:lnTo>
                    <a:lnTo>
                      <a:pt x="6912" y="11162"/>
                    </a:lnTo>
                    <a:lnTo>
                      <a:pt x="6765" y="11064"/>
                    </a:lnTo>
                    <a:lnTo>
                      <a:pt x="6619" y="10967"/>
                    </a:lnTo>
                    <a:lnTo>
                      <a:pt x="4567" y="8915"/>
                    </a:lnTo>
                    <a:lnTo>
                      <a:pt x="4470" y="8769"/>
                    </a:lnTo>
                    <a:lnTo>
                      <a:pt x="4372" y="8622"/>
                    </a:lnTo>
                    <a:lnTo>
                      <a:pt x="4323" y="8451"/>
                    </a:lnTo>
                    <a:lnTo>
                      <a:pt x="4323" y="8280"/>
                    </a:lnTo>
                    <a:lnTo>
                      <a:pt x="4323" y="8109"/>
                    </a:lnTo>
                    <a:lnTo>
                      <a:pt x="4372" y="7938"/>
                    </a:lnTo>
                    <a:lnTo>
                      <a:pt x="4470" y="7792"/>
                    </a:lnTo>
                    <a:lnTo>
                      <a:pt x="4567" y="7670"/>
                    </a:lnTo>
                    <a:lnTo>
                      <a:pt x="4714" y="7547"/>
                    </a:lnTo>
                    <a:lnTo>
                      <a:pt x="4860" y="7474"/>
                    </a:lnTo>
                    <a:lnTo>
                      <a:pt x="5031" y="7425"/>
                    </a:lnTo>
                    <a:lnTo>
                      <a:pt x="5202" y="7401"/>
                    </a:lnTo>
                    <a:lnTo>
                      <a:pt x="5373" y="7425"/>
                    </a:lnTo>
                    <a:lnTo>
                      <a:pt x="5520" y="7474"/>
                    </a:lnTo>
                    <a:lnTo>
                      <a:pt x="5691" y="7547"/>
                    </a:lnTo>
                    <a:lnTo>
                      <a:pt x="5813" y="7670"/>
                    </a:lnTo>
                    <a:lnTo>
                      <a:pt x="7181" y="9013"/>
                    </a:lnTo>
                    <a:lnTo>
                      <a:pt x="10673" y="5667"/>
                    </a:lnTo>
                    <a:lnTo>
                      <a:pt x="10820" y="5520"/>
                    </a:lnTo>
                    <a:lnTo>
                      <a:pt x="10991" y="5423"/>
                    </a:lnTo>
                    <a:lnTo>
                      <a:pt x="11161" y="5374"/>
                    </a:lnTo>
                    <a:lnTo>
                      <a:pt x="11357" y="5349"/>
                    </a:lnTo>
                    <a:close/>
                    <a:moveTo>
                      <a:pt x="7718" y="1"/>
                    </a:moveTo>
                    <a:lnTo>
                      <a:pt x="7303" y="50"/>
                    </a:lnTo>
                    <a:lnTo>
                      <a:pt x="6887" y="98"/>
                    </a:lnTo>
                    <a:lnTo>
                      <a:pt x="6497" y="172"/>
                    </a:lnTo>
                    <a:lnTo>
                      <a:pt x="6106" y="245"/>
                    </a:lnTo>
                    <a:lnTo>
                      <a:pt x="5715" y="367"/>
                    </a:lnTo>
                    <a:lnTo>
                      <a:pt x="5349" y="489"/>
                    </a:lnTo>
                    <a:lnTo>
                      <a:pt x="4958" y="636"/>
                    </a:lnTo>
                    <a:lnTo>
                      <a:pt x="4616" y="807"/>
                    </a:lnTo>
                    <a:lnTo>
                      <a:pt x="4250" y="978"/>
                    </a:lnTo>
                    <a:lnTo>
                      <a:pt x="3908" y="1173"/>
                    </a:lnTo>
                    <a:lnTo>
                      <a:pt x="3590" y="1393"/>
                    </a:lnTo>
                    <a:lnTo>
                      <a:pt x="3273" y="1613"/>
                    </a:lnTo>
                    <a:lnTo>
                      <a:pt x="2955" y="1857"/>
                    </a:lnTo>
                    <a:lnTo>
                      <a:pt x="2662" y="2125"/>
                    </a:lnTo>
                    <a:lnTo>
                      <a:pt x="2394" y="2394"/>
                    </a:lnTo>
                    <a:lnTo>
                      <a:pt x="2125" y="2663"/>
                    </a:lnTo>
                    <a:lnTo>
                      <a:pt x="1856" y="2956"/>
                    </a:lnTo>
                    <a:lnTo>
                      <a:pt x="1612" y="3273"/>
                    </a:lnTo>
                    <a:lnTo>
                      <a:pt x="1392" y="3591"/>
                    </a:lnTo>
                    <a:lnTo>
                      <a:pt x="1172" y="3908"/>
                    </a:lnTo>
                    <a:lnTo>
                      <a:pt x="977" y="4250"/>
                    </a:lnTo>
                    <a:lnTo>
                      <a:pt x="806" y="4617"/>
                    </a:lnTo>
                    <a:lnTo>
                      <a:pt x="635" y="4959"/>
                    </a:lnTo>
                    <a:lnTo>
                      <a:pt x="489" y="5349"/>
                    </a:lnTo>
                    <a:lnTo>
                      <a:pt x="366" y="5716"/>
                    </a:lnTo>
                    <a:lnTo>
                      <a:pt x="244" y="6106"/>
                    </a:lnTo>
                    <a:lnTo>
                      <a:pt x="171" y="6497"/>
                    </a:lnTo>
                    <a:lnTo>
                      <a:pt x="98" y="6888"/>
                    </a:lnTo>
                    <a:lnTo>
                      <a:pt x="49" y="7303"/>
                    </a:lnTo>
                    <a:lnTo>
                      <a:pt x="0" y="7718"/>
                    </a:lnTo>
                    <a:lnTo>
                      <a:pt x="0" y="8134"/>
                    </a:lnTo>
                    <a:lnTo>
                      <a:pt x="0" y="8549"/>
                    </a:lnTo>
                    <a:lnTo>
                      <a:pt x="49" y="8964"/>
                    </a:lnTo>
                    <a:lnTo>
                      <a:pt x="98" y="9379"/>
                    </a:lnTo>
                    <a:lnTo>
                      <a:pt x="171" y="9770"/>
                    </a:lnTo>
                    <a:lnTo>
                      <a:pt x="244" y="10161"/>
                    </a:lnTo>
                    <a:lnTo>
                      <a:pt x="366" y="10551"/>
                    </a:lnTo>
                    <a:lnTo>
                      <a:pt x="489" y="10918"/>
                    </a:lnTo>
                    <a:lnTo>
                      <a:pt x="635" y="11309"/>
                    </a:lnTo>
                    <a:lnTo>
                      <a:pt x="806" y="11650"/>
                    </a:lnTo>
                    <a:lnTo>
                      <a:pt x="977" y="12017"/>
                    </a:lnTo>
                    <a:lnTo>
                      <a:pt x="1172" y="12359"/>
                    </a:lnTo>
                    <a:lnTo>
                      <a:pt x="1392" y="12676"/>
                    </a:lnTo>
                    <a:lnTo>
                      <a:pt x="1612" y="12994"/>
                    </a:lnTo>
                    <a:lnTo>
                      <a:pt x="1856" y="13311"/>
                    </a:lnTo>
                    <a:lnTo>
                      <a:pt x="2125" y="13604"/>
                    </a:lnTo>
                    <a:lnTo>
                      <a:pt x="2394" y="13873"/>
                    </a:lnTo>
                    <a:lnTo>
                      <a:pt x="2662" y="14142"/>
                    </a:lnTo>
                    <a:lnTo>
                      <a:pt x="2955" y="14410"/>
                    </a:lnTo>
                    <a:lnTo>
                      <a:pt x="3273" y="14655"/>
                    </a:lnTo>
                    <a:lnTo>
                      <a:pt x="3590" y="14874"/>
                    </a:lnTo>
                    <a:lnTo>
                      <a:pt x="3908" y="15094"/>
                    </a:lnTo>
                    <a:lnTo>
                      <a:pt x="4250" y="15290"/>
                    </a:lnTo>
                    <a:lnTo>
                      <a:pt x="4616" y="15460"/>
                    </a:lnTo>
                    <a:lnTo>
                      <a:pt x="4958" y="15631"/>
                    </a:lnTo>
                    <a:lnTo>
                      <a:pt x="5349" y="15778"/>
                    </a:lnTo>
                    <a:lnTo>
                      <a:pt x="5715" y="15900"/>
                    </a:lnTo>
                    <a:lnTo>
                      <a:pt x="6106" y="16022"/>
                    </a:lnTo>
                    <a:lnTo>
                      <a:pt x="6497" y="16095"/>
                    </a:lnTo>
                    <a:lnTo>
                      <a:pt x="6887" y="16169"/>
                    </a:lnTo>
                    <a:lnTo>
                      <a:pt x="7303" y="16218"/>
                    </a:lnTo>
                    <a:lnTo>
                      <a:pt x="7718" y="16266"/>
                    </a:lnTo>
                    <a:lnTo>
                      <a:pt x="8548" y="16266"/>
                    </a:lnTo>
                    <a:lnTo>
                      <a:pt x="8963" y="16218"/>
                    </a:lnTo>
                    <a:lnTo>
                      <a:pt x="9379" y="16169"/>
                    </a:lnTo>
                    <a:lnTo>
                      <a:pt x="9769" y="16095"/>
                    </a:lnTo>
                    <a:lnTo>
                      <a:pt x="10160" y="16022"/>
                    </a:lnTo>
                    <a:lnTo>
                      <a:pt x="10551" y="15900"/>
                    </a:lnTo>
                    <a:lnTo>
                      <a:pt x="10942" y="15778"/>
                    </a:lnTo>
                    <a:lnTo>
                      <a:pt x="11308" y="15631"/>
                    </a:lnTo>
                    <a:lnTo>
                      <a:pt x="11650" y="15460"/>
                    </a:lnTo>
                    <a:lnTo>
                      <a:pt x="12016" y="15290"/>
                    </a:lnTo>
                    <a:lnTo>
                      <a:pt x="12358" y="15094"/>
                    </a:lnTo>
                    <a:lnTo>
                      <a:pt x="12676" y="14874"/>
                    </a:lnTo>
                    <a:lnTo>
                      <a:pt x="12993" y="14655"/>
                    </a:lnTo>
                    <a:lnTo>
                      <a:pt x="13311" y="14410"/>
                    </a:lnTo>
                    <a:lnTo>
                      <a:pt x="13604" y="14142"/>
                    </a:lnTo>
                    <a:lnTo>
                      <a:pt x="13872" y="13873"/>
                    </a:lnTo>
                    <a:lnTo>
                      <a:pt x="14166" y="13604"/>
                    </a:lnTo>
                    <a:lnTo>
                      <a:pt x="14410" y="13311"/>
                    </a:lnTo>
                    <a:lnTo>
                      <a:pt x="14654" y="12994"/>
                    </a:lnTo>
                    <a:lnTo>
                      <a:pt x="14874" y="12676"/>
                    </a:lnTo>
                    <a:lnTo>
                      <a:pt x="15094" y="12359"/>
                    </a:lnTo>
                    <a:lnTo>
                      <a:pt x="15289" y="12017"/>
                    </a:lnTo>
                    <a:lnTo>
                      <a:pt x="15460" y="11650"/>
                    </a:lnTo>
                    <a:lnTo>
                      <a:pt x="15631" y="11309"/>
                    </a:lnTo>
                    <a:lnTo>
                      <a:pt x="15777" y="10918"/>
                    </a:lnTo>
                    <a:lnTo>
                      <a:pt x="15900" y="10551"/>
                    </a:lnTo>
                    <a:lnTo>
                      <a:pt x="16022" y="10161"/>
                    </a:lnTo>
                    <a:lnTo>
                      <a:pt x="16095" y="9770"/>
                    </a:lnTo>
                    <a:lnTo>
                      <a:pt x="16168" y="9379"/>
                    </a:lnTo>
                    <a:lnTo>
                      <a:pt x="16217" y="8964"/>
                    </a:lnTo>
                    <a:lnTo>
                      <a:pt x="16266" y="8549"/>
                    </a:lnTo>
                    <a:lnTo>
                      <a:pt x="16266" y="8134"/>
                    </a:lnTo>
                    <a:lnTo>
                      <a:pt x="16266" y="7718"/>
                    </a:lnTo>
                    <a:lnTo>
                      <a:pt x="16217" y="7303"/>
                    </a:lnTo>
                    <a:lnTo>
                      <a:pt x="16168" y="6888"/>
                    </a:lnTo>
                    <a:lnTo>
                      <a:pt x="16095" y="6497"/>
                    </a:lnTo>
                    <a:lnTo>
                      <a:pt x="16022" y="6106"/>
                    </a:lnTo>
                    <a:lnTo>
                      <a:pt x="15900" y="5716"/>
                    </a:lnTo>
                    <a:lnTo>
                      <a:pt x="15777" y="5349"/>
                    </a:lnTo>
                    <a:lnTo>
                      <a:pt x="15631" y="4959"/>
                    </a:lnTo>
                    <a:lnTo>
                      <a:pt x="15460" y="4617"/>
                    </a:lnTo>
                    <a:lnTo>
                      <a:pt x="15289" y="4250"/>
                    </a:lnTo>
                    <a:lnTo>
                      <a:pt x="15094" y="3908"/>
                    </a:lnTo>
                    <a:lnTo>
                      <a:pt x="14874" y="3591"/>
                    </a:lnTo>
                    <a:lnTo>
                      <a:pt x="14654" y="3273"/>
                    </a:lnTo>
                    <a:lnTo>
                      <a:pt x="14410" y="2956"/>
                    </a:lnTo>
                    <a:lnTo>
                      <a:pt x="14166" y="2663"/>
                    </a:lnTo>
                    <a:lnTo>
                      <a:pt x="13872" y="2394"/>
                    </a:lnTo>
                    <a:lnTo>
                      <a:pt x="13604" y="2125"/>
                    </a:lnTo>
                    <a:lnTo>
                      <a:pt x="13311" y="1857"/>
                    </a:lnTo>
                    <a:lnTo>
                      <a:pt x="12993" y="1613"/>
                    </a:lnTo>
                    <a:lnTo>
                      <a:pt x="12676" y="1393"/>
                    </a:lnTo>
                    <a:lnTo>
                      <a:pt x="12358" y="1173"/>
                    </a:lnTo>
                    <a:lnTo>
                      <a:pt x="12016" y="978"/>
                    </a:lnTo>
                    <a:lnTo>
                      <a:pt x="11650" y="807"/>
                    </a:lnTo>
                    <a:lnTo>
                      <a:pt x="11308" y="636"/>
                    </a:lnTo>
                    <a:lnTo>
                      <a:pt x="10942" y="489"/>
                    </a:lnTo>
                    <a:lnTo>
                      <a:pt x="10551" y="367"/>
                    </a:lnTo>
                    <a:lnTo>
                      <a:pt x="10160" y="245"/>
                    </a:lnTo>
                    <a:lnTo>
                      <a:pt x="9769" y="172"/>
                    </a:lnTo>
                    <a:lnTo>
                      <a:pt x="9379" y="98"/>
                    </a:lnTo>
                    <a:lnTo>
                      <a:pt x="8963" y="50"/>
                    </a:lnTo>
                    <a:lnTo>
                      <a:pt x="8548" y="1"/>
                    </a:lnTo>
                    <a:close/>
                  </a:path>
                </a:pathLst>
              </a:custGeom>
              <a:solidFill>
                <a:srgbClr val="706F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605;p39">
                <a:extLst>
                  <a:ext uri="{FF2B5EF4-FFF2-40B4-BE49-F238E27FC236}">
                    <a16:creationId xmlns:a16="http://schemas.microsoft.com/office/drawing/2014/main" id="{D7CC5825-BCB1-D64D-878F-DBD1391F2F2D}"/>
                  </a:ext>
                </a:extLst>
              </p:cNvPr>
              <p:cNvSpPr/>
              <p:nvPr/>
            </p:nvSpPr>
            <p:spPr>
              <a:xfrm>
                <a:off x="5410277" y="2868294"/>
                <a:ext cx="463549" cy="463577"/>
              </a:xfrm>
              <a:custGeom>
                <a:avLst/>
                <a:gdLst/>
                <a:ahLst/>
                <a:cxnLst/>
                <a:rect l="l" t="t" r="r" b="b"/>
                <a:pathLst>
                  <a:path w="16266" h="16267" extrusionOk="0">
                    <a:moveTo>
                      <a:pt x="11503" y="5349"/>
                    </a:moveTo>
                    <a:lnTo>
                      <a:pt x="11650" y="5398"/>
                    </a:lnTo>
                    <a:lnTo>
                      <a:pt x="11796" y="5447"/>
                    </a:lnTo>
                    <a:lnTo>
                      <a:pt x="11919" y="5545"/>
                    </a:lnTo>
                    <a:lnTo>
                      <a:pt x="12065" y="5691"/>
                    </a:lnTo>
                    <a:lnTo>
                      <a:pt x="12163" y="5838"/>
                    </a:lnTo>
                    <a:lnTo>
                      <a:pt x="12212" y="6033"/>
                    </a:lnTo>
                    <a:lnTo>
                      <a:pt x="12236" y="6229"/>
                    </a:lnTo>
                    <a:lnTo>
                      <a:pt x="12236" y="6375"/>
                    </a:lnTo>
                    <a:lnTo>
                      <a:pt x="12187" y="6522"/>
                    </a:lnTo>
                    <a:lnTo>
                      <a:pt x="12138" y="6644"/>
                    </a:lnTo>
                    <a:lnTo>
                      <a:pt x="12041" y="6766"/>
                    </a:lnTo>
                    <a:lnTo>
                      <a:pt x="7938" y="10893"/>
                    </a:lnTo>
                    <a:lnTo>
                      <a:pt x="7816" y="11015"/>
                    </a:lnTo>
                    <a:lnTo>
                      <a:pt x="7645" y="11113"/>
                    </a:lnTo>
                    <a:lnTo>
                      <a:pt x="7474" y="11186"/>
                    </a:lnTo>
                    <a:lnTo>
                      <a:pt x="7303" y="11211"/>
                    </a:lnTo>
                    <a:lnTo>
                      <a:pt x="7083" y="11211"/>
                    </a:lnTo>
                    <a:lnTo>
                      <a:pt x="6912" y="11162"/>
                    </a:lnTo>
                    <a:lnTo>
                      <a:pt x="6765" y="11064"/>
                    </a:lnTo>
                    <a:lnTo>
                      <a:pt x="6619" y="10967"/>
                    </a:lnTo>
                    <a:lnTo>
                      <a:pt x="4567" y="8915"/>
                    </a:lnTo>
                    <a:lnTo>
                      <a:pt x="4470" y="8769"/>
                    </a:lnTo>
                    <a:lnTo>
                      <a:pt x="4372" y="8622"/>
                    </a:lnTo>
                    <a:lnTo>
                      <a:pt x="4323" y="8451"/>
                    </a:lnTo>
                    <a:lnTo>
                      <a:pt x="4323" y="8280"/>
                    </a:lnTo>
                    <a:lnTo>
                      <a:pt x="4323" y="8109"/>
                    </a:lnTo>
                    <a:lnTo>
                      <a:pt x="4372" y="7938"/>
                    </a:lnTo>
                    <a:lnTo>
                      <a:pt x="4470" y="7792"/>
                    </a:lnTo>
                    <a:lnTo>
                      <a:pt x="4567" y="7670"/>
                    </a:lnTo>
                    <a:lnTo>
                      <a:pt x="4714" y="7547"/>
                    </a:lnTo>
                    <a:lnTo>
                      <a:pt x="4860" y="7474"/>
                    </a:lnTo>
                    <a:lnTo>
                      <a:pt x="5031" y="7425"/>
                    </a:lnTo>
                    <a:lnTo>
                      <a:pt x="5202" y="7401"/>
                    </a:lnTo>
                    <a:lnTo>
                      <a:pt x="5373" y="7425"/>
                    </a:lnTo>
                    <a:lnTo>
                      <a:pt x="5520" y="7474"/>
                    </a:lnTo>
                    <a:lnTo>
                      <a:pt x="5691" y="7547"/>
                    </a:lnTo>
                    <a:lnTo>
                      <a:pt x="5813" y="7670"/>
                    </a:lnTo>
                    <a:lnTo>
                      <a:pt x="7181" y="9013"/>
                    </a:lnTo>
                    <a:lnTo>
                      <a:pt x="10673" y="5667"/>
                    </a:lnTo>
                    <a:lnTo>
                      <a:pt x="10820" y="5520"/>
                    </a:lnTo>
                    <a:lnTo>
                      <a:pt x="10991" y="5423"/>
                    </a:lnTo>
                    <a:lnTo>
                      <a:pt x="11161" y="5374"/>
                    </a:lnTo>
                    <a:lnTo>
                      <a:pt x="11357" y="5349"/>
                    </a:lnTo>
                    <a:close/>
                    <a:moveTo>
                      <a:pt x="7718" y="1"/>
                    </a:moveTo>
                    <a:lnTo>
                      <a:pt x="7303" y="50"/>
                    </a:lnTo>
                    <a:lnTo>
                      <a:pt x="6887" y="98"/>
                    </a:lnTo>
                    <a:lnTo>
                      <a:pt x="6497" y="172"/>
                    </a:lnTo>
                    <a:lnTo>
                      <a:pt x="6106" y="245"/>
                    </a:lnTo>
                    <a:lnTo>
                      <a:pt x="5715" y="367"/>
                    </a:lnTo>
                    <a:lnTo>
                      <a:pt x="5349" y="489"/>
                    </a:lnTo>
                    <a:lnTo>
                      <a:pt x="4958" y="636"/>
                    </a:lnTo>
                    <a:lnTo>
                      <a:pt x="4616" y="807"/>
                    </a:lnTo>
                    <a:lnTo>
                      <a:pt x="4250" y="978"/>
                    </a:lnTo>
                    <a:lnTo>
                      <a:pt x="3908" y="1173"/>
                    </a:lnTo>
                    <a:lnTo>
                      <a:pt x="3590" y="1393"/>
                    </a:lnTo>
                    <a:lnTo>
                      <a:pt x="3273" y="1613"/>
                    </a:lnTo>
                    <a:lnTo>
                      <a:pt x="2955" y="1857"/>
                    </a:lnTo>
                    <a:lnTo>
                      <a:pt x="2662" y="2125"/>
                    </a:lnTo>
                    <a:lnTo>
                      <a:pt x="2394" y="2394"/>
                    </a:lnTo>
                    <a:lnTo>
                      <a:pt x="2125" y="2663"/>
                    </a:lnTo>
                    <a:lnTo>
                      <a:pt x="1856" y="2956"/>
                    </a:lnTo>
                    <a:lnTo>
                      <a:pt x="1612" y="3273"/>
                    </a:lnTo>
                    <a:lnTo>
                      <a:pt x="1392" y="3591"/>
                    </a:lnTo>
                    <a:lnTo>
                      <a:pt x="1172" y="3908"/>
                    </a:lnTo>
                    <a:lnTo>
                      <a:pt x="977" y="4250"/>
                    </a:lnTo>
                    <a:lnTo>
                      <a:pt x="806" y="4617"/>
                    </a:lnTo>
                    <a:lnTo>
                      <a:pt x="635" y="4959"/>
                    </a:lnTo>
                    <a:lnTo>
                      <a:pt x="489" y="5349"/>
                    </a:lnTo>
                    <a:lnTo>
                      <a:pt x="366" y="5716"/>
                    </a:lnTo>
                    <a:lnTo>
                      <a:pt x="244" y="6106"/>
                    </a:lnTo>
                    <a:lnTo>
                      <a:pt x="171" y="6497"/>
                    </a:lnTo>
                    <a:lnTo>
                      <a:pt x="98" y="6888"/>
                    </a:lnTo>
                    <a:lnTo>
                      <a:pt x="49" y="7303"/>
                    </a:lnTo>
                    <a:lnTo>
                      <a:pt x="0" y="7718"/>
                    </a:lnTo>
                    <a:lnTo>
                      <a:pt x="0" y="8134"/>
                    </a:lnTo>
                    <a:lnTo>
                      <a:pt x="0" y="8549"/>
                    </a:lnTo>
                    <a:lnTo>
                      <a:pt x="49" y="8964"/>
                    </a:lnTo>
                    <a:lnTo>
                      <a:pt x="98" y="9379"/>
                    </a:lnTo>
                    <a:lnTo>
                      <a:pt x="171" y="9770"/>
                    </a:lnTo>
                    <a:lnTo>
                      <a:pt x="244" y="10161"/>
                    </a:lnTo>
                    <a:lnTo>
                      <a:pt x="366" y="10551"/>
                    </a:lnTo>
                    <a:lnTo>
                      <a:pt x="489" y="10918"/>
                    </a:lnTo>
                    <a:lnTo>
                      <a:pt x="635" y="11309"/>
                    </a:lnTo>
                    <a:lnTo>
                      <a:pt x="806" y="11650"/>
                    </a:lnTo>
                    <a:lnTo>
                      <a:pt x="977" y="12017"/>
                    </a:lnTo>
                    <a:lnTo>
                      <a:pt x="1172" y="12359"/>
                    </a:lnTo>
                    <a:lnTo>
                      <a:pt x="1392" y="12676"/>
                    </a:lnTo>
                    <a:lnTo>
                      <a:pt x="1612" y="12994"/>
                    </a:lnTo>
                    <a:lnTo>
                      <a:pt x="1856" y="13311"/>
                    </a:lnTo>
                    <a:lnTo>
                      <a:pt x="2125" y="13604"/>
                    </a:lnTo>
                    <a:lnTo>
                      <a:pt x="2394" y="13873"/>
                    </a:lnTo>
                    <a:lnTo>
                      <a:pt x="2662" y="14142"/>
                    </a:lnTo>
                    <a:lnTo>
                      <a:pt x="2955" y="14410"/>
                    </a:lnTo>
                    <a:lnTo>
                      <a:pt x="3273" y="14655"/>
                    </a:lnTo>
                    <a:lnTo>
                      <a:pt x="3590" y="14874"/>
                    </a:lnTo>
                    <a:lnTo>
                      <a:pt x="3908" y="15094"/>
                    </a:lnTo>
                    <a:lnTo>
                      <a:pt x="4250" y="15290"/>
                    </a:lnTo>
                    <a:lnTo>
                      <a:pt x="4616" y="15460"/>
                    </a:lnTo>
                    <a:lnTo>
                      <a:pt x="4958" y="15631"/>
                    </a:lnTo>
                    <a:lnTo>
                      <a:pt x="5349" y="15778"/>
                    </a:lnTo>
                    <a:lnTo>
                      <a:pt x="5715" y="15900"/>
                    </a:lnTo>
                    <a:lnTo>
                      <a:pt x="6106" y="16022"/>
                    </a:lnTo>
                    <a:lnTo>
                      <a:pt x="6497" y="16095"/>
                    </a:lnTo>
                    <a:lnTo>
                      <a:pt x="6887" y="16169"/>
                    </a:lnTo>
                    <a:lnTo>
                      <a:pt x="7303" y="16218"/>
                    </a:lnTo>
                    <a:lnTo>
                      <a:pt x="7718" y="16266"/>
                    </a:lnTo>
                    <a:lnTo>
                      <a:pt x="8548" y="16266"/>
                    </a:lnTo>
                    <a:lnTo>
                      <a:pt x="8963" y="16218"/>
                    </a:lnTo>
                    <a:lnTo>
                      <a:pt x="9379" y="16169"/>
                    </a:lnTo>
                    <a:lnTo>
                      <a:pt x="9769" y="16095"/>
                    </a:lnTo>
                    <a:lnTo>
                      <a:pt x="10160" y="16022"/>
                    </a:lnTo>
                    <a:lnTo>
                      <a:pt x="10551" y="15900"/>
                    </a:lnTo>
                    <a:lnTo>
                      <a:pt x="10942" y="15778"/>
                    </a:lnTo>
                    <a:lnTo>
                      <a:pt x="11308" y="15631"/>
                    </a:lnTo>
                    <a:lnTo>
                      <a:pt x="11650" y="15460"/>
                    </a:lnTo>
                    <a:lnTo>
                      <a:pt x="12016" y="15290"/>
                    </a:lnTo>
                    <a:lnTo>
                      <a:pt x="12358" y="15094"/>
                    </a:lnTo>
                    <a:lnTo>
                      <a:pt x="12676" y="14874"/>
                    </a:lnTo>
                    <a:lnTo>
                      <a:pt x="12993" y="14655"/>
                    </a:lnTo>
                    <a:lnTo>
                      <a:pt x="13311" y="14410"/>
                    </a:lnTo>
                    <a:lnTo>
                      <a:pt x="13604" y="14142"/>
                    </a:lnTo>
                    <a:lnTo>
                      <a:pt x="13872" y="13873"/>
                    </a:lnTo>
                    <a:lnTo>
                      <a:pt x="14166" y="13604"/>
                    </a:lnTo>
                    <a:lnTo>
                      <a:pt x="14410" y="13311"/>
                    </a:lnTo>
                    <a:lnTo>
                      <a:pt x="14654" y="12994"/>
                    </a:lnTo>
                    <a:lnTo>
                      <a:pt x="14874" y="12676"/>
                    </a:lnTo>
                    <a:lnTo>
                      <a:pt x="15094" y="12359"/>
                    </a:lnTo>
                    <a:lnTo>
                      <a:pt x="15289" y="12017"/>
                    </a:lnTo>
                    <a:lnTo>
                      <a:pt x="15460" y="11650"/>
                    </a:lnTo>
                    <a:lnTo>
                      <a:pt x="15631" y="11309"/>
                    </a:lnTo>
                    <a:lnTo>
                      <a:pt x="15777" y="10918"/>
                    </a:lnTo>
                    <a:lnTo>
                      <a:pt x="15900" y="10551"/>
                    </a:lnTo>
                    <a:lnTo>
                      <a:pt x="16022" y="10161"/>
                    </a:lnTo>
                    <a:lnTo>
                      <a:pt x="16095" y="9770"/>
                    </a:lnTo>
                    <a:lnTo>
                      <a:pt x="16168" y="9379"/>
                    </a:lnTo>
                    <a:lnTo>
                      <a:pt x="16217" y="8964"/>
                    </a:lnTo>
                    <a:lnTo>
                      <a:pt x="16266" y="8549"/>
                    </a:lnTo>
                    <a:lnTo>
                      <a:pt x="16266" y="8134"/>
                    </a:lnTo>
                    <a:lnTo>
                      <a:pt x="16266" y="7718"/>
                    </a:lnTo>
                    <a:lnTo>
                      <a:pt x="16217" y="7303"/>
                    </a:lnTo>
                    <a:lnTo>
                      <a:pt x="16168" y="6888"/>
                    </a:lnTo>
                    <a:lnTo>
                      <a:pt x="16095" y="6497"/>
                    </a:lnTo>
                    <a:lnTo>
                      <a:pt x="16022" y="6106"/>
                    </a:lnTo>
                    <a:lnTo>
                      <a:pt x="15900" y="5716"/>
                    </a:lnTo>
                    <a:lnTo>
                      <a:pt x="15777" y="5349"/>
                    </a:lnTo>
                    <a:lnTo>
                      <a:pt x="15631" y="4959"/>
                    </a:lnTo>
                    <a:lnTo>
                      <a:pt x="15460" y="4617"/>
                    </a:lnTo>
                    <a:lnTo>
                      <a:pt x="15289" y="4250"/>
                    </a:lnTo>
                    <a:lnTo>
                      <a:pt x="15094" y="3908"/>
                    </a:lnTo>
                    <a:lnTo>
                      <a:pt x="14874" y="3591"/>
                    </a:lnTo>
                    <a:lnTo>
                      <a:pt x="14654" y="3273"/>
                    </a:lnTo>
                    <a:lnTo>
                      <a:pt x="14410" y="2956"/>
                    </a:lnTo>
                    <a:lnTo>
                      <a:pt x="14166" y="2663"/>
                    </a:lnTo>
                    <a:lnTo>
                      <a:pt x="13872" y="2394"/>
                    </a:lnTo>
                    <a:lnTo>
                      <a:pt x="13604" y="2125"/>
                    </a:lnTo>
                    <a:lnTo>
                      <a:pt x="13311" y="1857"/>
                    </a:lnTo>
                    <a:lnTo>
                      <a:pt x="12993" y="1613"/>
                    </a:lnTo>
                    <a:lnTo>
                      <a:pt x="12676" y="1393"/>
                    </a:lnTo>
                    <a:lnTo>
                      <a:pt x="12358" y="1173"/>
                    </a:lnTo>
                    <a:lnTo>
                      <a:pt x="12016" y="978"/>
                    </a:lnTo>
                    <a:lnTo>
                      <a:pt x="11650" y="807"/>
                    </a:lnTo>
                    <a:lnTo>
                      <a:pt x="11308" y="636"/>
                    </a:lnTo>
                    <a:lnTo>
                      <a:pt x="10942" y="489"/>
                    </a:lnTo>
                    <a:lnTo>
                      <a:pt x="10551" y="367"/>
                    </a:lnTo>
                    <a:lnTo>
                      <a:pt x="10160" y="245"/>
                    </a:lnTo>
                    <a:lnTo>
                      <a:pt x="9769" y="172"/>
                    </a:lnTo>
                    <a:lnTo>
                      <a:pt x="9379" y="98"/>
                    </a:lnTo>
                    <a:lnTo>
                      <a:pt x="8963" y="50"/>
                    </a:lnTo>
                    <a:lnTo>
                      <a:pt x="8548" y="1"/>
                    </a:lnTo>
                    <a:close/>
                  </a:path>
                </a:pathLst>
              </a:custGeom>
              <a:solidFill>
                <a:srgbClr val="706F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605;p39">
                <a:extLst>
                  <a:ext uri="{FF2B5EF4-FFF2-40B4-BE49-F238E27FC236}">
                    <a16:creationId xmlns:a16="http://schemas.microsoft.com/office/drawing/2014/main" id="{D0FE3761-B6B0-654E-8E73-56683D63E979}"/>
                  </a:ext>
                </a:extLst>
              </p:cNvPr>
              <p:cNvSpPr/>
              <p:nvPr/>
            </p:nvSpPr>
            <p:spPr>
              <a:xfrm>
                <a:off x="5949986" y="2868294"/>
                <a:ext cx="463549" cy="463577"/>
              </a:xfrm>
              <a:custGeom>
                <a:avLst/>
                <a:gdLst/>
                <a:ahLst/>
                <a:cxnLst/>
                <a:rect l="l" t="t" r="r" b="b"/>
                <a:pathLst>
                  <a:path w="16266" h="16267" extrusionOk="0">
                    <a:moveTo>
                      <a:pt x="11503" y="5349"/>
                    </a:moveTo>
                    <a:lnTo>
                      <a:pt x="11650" y="5398"/>
                    </a:lnTo>
                    <a:lnTo>
                      <a:pt x="11796" y="5447"/>
                    </a:lnTo>
                    <a:lnTo>
                      <a:pt x="11919" y="5545"/>
                    </a:lnTo>
                    <a:lnTo>
                      <a:pt x="12065" y="5691"/>
                    </a:lnTo>
                    <a:lnTo>
                      <a:pt x="12163" y="5838"/>
                    </a:lnTo>
                    <a:lnTo>
                      <a:pt x="12212" y="6033"/>
                    </a:lnTo>
                    <a:lnTo>
                      <a:pt x="12236" y="6229"/>
                    </a:lnTo>
                    <a:lnTo>
                      <a:pt x="12236" y="6375"/>
                    </a:lnTo>
                    <a:lnTo>
                      <a:pt x="12187" y="6522"/>
                    </a:lnTo>
                    <a:lnTo>
                      <a:pt x="12138" y="6644"/>
                    </a:lnTo>
                    <a:lnTo>
                      <a:pt x="12041" y="6766"/>
                    </a:lnTo>
                    <a:lnTo>
                      <a:pt x="7938" y="10893"/>
                    </a:lnTo>
                    <a:lnTo>
                      <a:pt x="7816" y="11015"/>
                    </a:lnTo>
                    <a:lnTo>
                      <a:pt x="7645" y="11113"/>
                    </a:lnTo>
                    <a:lnTo>
                      <a:pt x="7474" y="11186"/>
                    </a:lnTo>
                    <a:lnTo>
                      <a:pt x="7303" y="11211"/>
                    </a:lnTo>
                    <a:lnTo>
                      <a:pt x="7083" y="11211"/>
                    </a:lnTo>
                    <a:lnTo>
                      <a:pt x="6912" y="11162"/>
                    </a:lnTo>
                    <a:lnTo>
                      <a:pt x="6765" y="11064"/>
                    </a:lnTo>
                    <a:lnTo>
                      <a:pt x="6619" y="10967"/>
                    </a:lnTo>
                    <a:lnTo>
                      <a:pt x="4567" y="8915"/>
                    </a:lnTo>
                    <a:lnTo>
                      <a:pt x="4470" y="8769"/>
                    </a:lnTo>
                    <a:lnTo>
                      <a:pt x="4372" y="8622"/>
                    </a:lnTo>
                    <a:lnTo>
                      <a:pt x="4323" y="8451"/>
                    </a:lnTo>
                    <a:lnTo>
                      <a:pt x="4323" y="8280"/>
                    </a:lnTo>
                    <a:lnTo>
                      <a:pt x="4323" y="8109"/>
                    </a:lnTo>
                    <a:lnTo>
                      <a:pt x="4372" y="7938"/>
                    </a:lnTo>
                    <a:lnTo>
                      <a:pt x="4470" y="7792"/>
                    </a:lnTo>
                    <a:lnTo>
                      <a:pt x="4567" y="7670"/>
                    </a:lnTo>
                    <a:lnTo>
                      <a:pt x="4714" y="7547"/>
                    </a:lnTo>
                    <a:lnTo>
                      <a:pt x="4860" y="7474"/>
                    </a:lnTo>
                    <a:lnTo>
                      <a:pt x="5031" y="7425"/>
                    </a:lnTo>
                    <a:lnTo>
                      <a:pt x="5202" y="7401"/>
                    </a:lnTo>
                    <a:lnTo>
                      <a:pt x="5373" y="7425"/>
                    </a:lnTo>
                    <a:lnTo>
                      <a:pt x="5520" y="7474"/>
                    </a:lnTo>
                    <a:lnTo>
                      <a:pt x="5691" y="7547"/>
                    </a:lnTo>
                    <a:lnTo>
                      <a:pt x="5813" y="7670"/>
                    </a:lnTo>
                    <a:lnTo>
                      <a:pt x="7181" y="9013"/>
                    </a:lnTo>
                    <a:lnTo>
                      <a:pt x="10673" y="5667"/>
                    </a:lnTo>
                    <a:lnTo>
                      <a:pt x="10820" y="5520"/>
                    </a:lnTo>
                    <a:lnTo>
                      <a:pt x="10991" y="5423"/>
                    </a:lnTo>
                    <a:lnTo>
                      <a:pt x="11161" y="5374"/>
                    </a:lnTo>
                    <a:lnTo>
                      <a:pt x="11357" y="5349"/>
                    </a:lnTo>
                    <a:close/>
                    <a:moveTo>
                      <a:pt x="7718" y="1"/>
                    </a:moveTo>
                    <a:lnTo>
                      <a:pt x="7303" y="50"/>
                    </a:lnTo>
                    <a:lnTo>
                      <a:pt x="6887" y="98"/>
                    </a:lnTo>
                    <a:lnTo>
                      <a:pt x="6497" y="172"/>
                    </a:lnTo>
                    <a:lnTo>
                      <a:pt x="6106" y="245"/>
                    </a:lnTo>
                    <a:lnTo>
                      <a:pt x="5715" y="367"/>
                    </a:lnTo>
                    <a:lnTo>
                      <a:pt x="5349" y="489"/>
                    </a:lnTo>
                    <a:lnTo>
                      <a:pt x="4958" y="636"/>
                    </a:lnTo>
                    <a:lnTo>
                      <a:pt x="4616" y="807"/>
                    </a:lnTo>
                    <a:lnTo>
                      <a:pt x="4250" y="978"/>
                    </a:lnTo>
                    <a:lnTo>
                      <a:pt x="3908" y="1173"/>
                    </a:lnTo>
                    <a:lnTo>
                      <a:pt x="3590" y="1393"/>
                    </a:lnTo>
                    <a:lnTo>
                      <a:pt x="3273" y="1613"/>
                    </a:lnTo>
                    <a:lnTo>
                      <a:pt x="2955" y="1857"/>
                    </a:lnTo>
                    <a:lnTo>
                      <a:pt x="2662" y="2125"/>
                    </a:lnTo>
                    <a:lnTo>
                      <a:pt x="2394" y="2394"/>
                    </a:lnTo>
                    <a:lnTo>
                      <a:pt x="2125" y="2663"/>
                    </a:lnTo>
                    <a:lnTo>
                      <a:pt x="1856" y="2956"/>
                    </a:lnTo>
                    <a:lnTo>
                      <a:pt x="1612" y="3273"/>
                    </a:lnTo>
                    <a:lnTo>
                      <a:pt x="1392" y="3591"/>
                    </a:lnTo>
                    <a:lnTo>
                      <a:pt x="1172" y="3908"/>
                    </a:lnTo>
                    <a:lnTo>
                      <a:pt x="977" y="4250"/>
                    </a:lnTo>
                    <a:lnTo>
                      <a:pt x="806" y="4617"/>
                    </a:lnTo>
                    <a:lnTo>
                      <a:pt x="635" y="4959"/>
                    </a:lnTo>
                    <a:lnTo>
                      <a:pt x="489" y="5349"/>
                    </a:lnTo>
                    <a:lnTo>
                      <a:pt x="366" y="5716"/>
                    </a:lnTo>
                    <a:lnTo>
                      <a:pt x="244" y="6106"/>
                    </a:lnTo>
                    <a:lnTo>
                      <a:pt x="171" y="6497"/>
                    </a:lnTo>
                    <a:lnTo>
                      <a:pt x="98" y="6888"/>
                    </a:lnTo>
                    <a:lnTo>
                      <a:pt x="49" y="7303"/>
                    </a:lnTo>
                    <a:lnTo>
                      <a:pt x="0" y="7718"/>
                    </a:lnTo>
                    <a:lnTo>
                      <a:pt x="0" y="8134"/>
                    </a:lnTo>
                    <a:lnTo>
                      <a:pt x="0" y="8549"/>
                    </a:lnTo>
                    <a:lnTo>
                      <a:pt x="49" y="8964"/>
                    </a:lnTo>
                    <a:lnTo>
                      <a:pt x="98" y="9379"/>
                    </a:lnTo>
                    <a:lnTo>
                      <a:pt x="171" y="9770"/>
                    </a:lnTo>
                    <a:lnTo>
                      <a:pt x="244" y="10161"/>
                    </a:lnTo>
                    <a:lnTo>
                      <a:pt x="366" y="10551"/>
                    </a:lnTo>
                    <a:lnTo>
                      <a:pt x="489" y="10918"/>
                    </a:lnTo>
                    <a:lnTo>
                      <a:pt x="635" y="11309"/>
                    </a:lnTo>
                    <a:lnTo>
                      <a:pt x="806" y="11650"/>
                    </a:lnTo>
                    <a:lnTo>
                      <a:pt x="977" y="12017"/>
                    </a:lnTo>
                    <a:lnTo>
                      <a:pt x="1172" y="12359"/>
                    </a:lnTo>
                    <a:lnTo>
                      <a:pt x="1392" y="12676"/>
                    </a:lnTo>
                    <a:lnTo>
                      <a:pt x="1612" y="12994"/>
                    </a:lnTo>
                    <a:lnTo>
                      <a:pt x="1856" y="13311"/>
                    </a:lnTo>
                    <a:lnTo>
                      <a:pt x="2125" y="13604"/>
                    </a:lnTo>
                    <a:lnTo>
                      <a:pt x="2394" y="13873"/>
                    </a:lnTo>
                    <a:lnTo>
                      <a:pt x="2662" y="14142"/>
                    </a:lnTo>
                    <a:lnTo>
                      <a:pt x="2955" y="14410"/>
                    </a:lnTo>
                    <a:lnTo>
                      <a:pt x="3273" y="14655"/>
                    </a:lnTo>
                    <a:lnTo>
                      <a:pt x="3590" y="14874"/>
                    </a:lnTo>
                    <a:lnTo>
                      <a:pt x="3908" y="15094"/>
                    </a:lnTo>
                    <a:lnTo>
                      <a:pt x="4250" y="15290"/>
                    </a:lnTo>
                    <a:lnTo>
                      <a:pt x="4616" y="15460"/>
                    </a:lnTo>
                    <a:lnTo>
                      <a:pt x="4958" y="15631"/>
                    </a:lnTo>
                    <a:lnTo>
                      <a:pt x="5349" y="15778"/>
                    </a:lnTo>
                    <a:lnTo>
                      <a:pt x="5715" y="15900"/>
                    </a:lnTo>
                    <a:lnTo>
                      <a:pt x="6106" y="16022"/>
                    </a:lnTo>
                    <a:lnTo>
                      <a:pt x="6497" y="16095"/>
                    </a:lnTo>
                    <a:lnTo>
                      <a:pt x="6887" y="16169"/>
                    </a:lnTo>
                    <a:lnTo>
                      <a:pt x="7303" y="16218"/>
                    </a:lnTo>
                    <a:lnTo>
                      <a:pt x="7718" y="16266"/>
                    </a:lnTo>
                    <a:lnTo>
                      <a:pt x="8548" y="16266"/>
                    </a:lnTo>
                    <a:lnTo>
                      <a:pt x="8963" y="16218"/>
                    </a:lnTo>
                    <a:lnTo>
                      <a:pt x="9379" y="16169"/>
                    </a:lnTo>
                    <a:lnTo>
                      <a:pt x="9769" y="16095"/>
                    </a:lnTo>
                    <a:lnTo>
                      <a:pt x="10160" y="16022"/>
                    </a:lnTo>
                    <a:lnTo>
                      <a:pt x="10551" y="15900"/>
                    </a:lnTo>
                    <a:lnTo>
                      <a:pt x="10942" y="15778"/>
                    </a:lnTo>
                    <a:lnTo>
                      <a:pt x="11308" y="15631"/>
                    </a:lnTo>
                    <a:lnTo>
                      <a:pt x="11650" y="15460"/>
                    </a:lnTo>
                    <a:lnTo>
                      <a:pt x="12016" y="15290"/>
                    </a:lnTo>
                    <a:lnTo>
                      <a:pt x="12358" y="15094"/>
                    </a:lnTo>
                    <a:lnTo>
                      <a:pt x="12676" y="14874"/>
                    </a:lnTo>
                    <a:lnTo>
                      <a:pt x="12993" y="14655"/>
                    </a:lnTo>
                    <a:lnTo>
                      <a:pt x="13311" y="14410"/>
                    </a:lnTo>
                    <a:lnTo>
                      <a:pt x="13604" y="14142"/>
                    </a:lnTo>
                    <a:lnTo>
                      <a:pt x="13872" y="13873"/>
                    </a:lnTo>
                    <a:lnTo>
                      <a:pt x="14166" y="13604"/>
                    </a:lnTo>
                    <a:lnTo>
                      <a:pt x="14410" y="13311"/>
                    </a:lnTo>
                    <a:lnTo>
                      <a:pt x="14654" y="12994"/>
                    </a:lnTo>
                    <a:lnTo>
                      <a:pt x="14874" y="12676"/>
                    </a:lnTo>
                    <a:lnTo>
                      <a:pt x="15094" y="12359"/>
                    </a:lnTo>
                    <a:lnTo>
                      <a:pt x="15289" y="12017"/>
                    </a:lnTo>
                    <a:lnTo>
                      <a:pt x="15460" y="11650"/>
                    </a:lnTo>
                    <a:lnTo>
                      <a:pt x="15631" y="11309"/>
                    </a:lnTo>
                    <a:lnTo>
                      <a:pt x="15777" y="10918"/>
                    </a:lnTo>
                    <a:lnTo>
                      <a:pt x="15900" y="10551"/>
                    </a:lnTo>
                    <a:lnTo>
                      <a:pt x="16022" y="10161"/>
                    </a:lnTo>
                    <a:lnTo>
                      <a:pt x="16095" y="9770"/>
                    </a:lnTo>
                    <a:lnTo>
                      <a:pt x="16168" y="9379"/>
                    </a:lnTo>
                    <a:lnTo>
                      <a:pt x="16217" y="8964"/>
                    </a:lnTo>
                    <a:lnTo>
                      <a:pt x="16266" y="8549"/>
                    </a:lnTo>
                    <a:lnTo>
                      <a:pt x="16266" y="8134"/>
                    </a:lnTo>
                    <a:lnTo>
                      <a:pt x="16266" y="7718"/>
                    </a:lnTo>
                    <a:lnTo>
                      <a:pt x="16217" y="7303"/>
                    </a:lnTo>
                    <a:lnTo>
                      <a:pt x="16168" y="6888"/>
                    </a:lnTo>
                    <a:lnTo>
                      <a:pt x="16095" y="6497"/>
                    </a:lnTo>
                    <a:lnTo>
                      <a:pt x="16022" y="6106"/>
                    </a:lnTo>
                    <a:lnTo>
                      <a:pt x="15900" y="5716"/>
                    </a:lnTo>
                    <a:lnTo>
                      <a:pt x="15777" y="5349"/>
                    </a:lnTo>
                    <a:lnTo>
                      <a:pt x="15631" y="4959"/>
                    </a:lnTo>
                    <a:lnTo>
                      <a:pt x="15460" y="4617"/>
                    </a:lnTo>
                    <a:lnTo>
                      <a:pt x="15289" y="4250"/>
                    </a:lnTo>
                    <a:lnTo>
                      <a:pt x="15094" y="3908"/>
                    </a:lnTo>
                    <a:lnTo>
                      <a:pt x="14874" y="3591"/>
                    </a:lnTo>
                    <a:lnTo>
                      <a:pt x="14654" y="3273"/>
                    </a:lnTo>
                    <a:lnTo>
                      <a:pt x="14410" y="2956"/>
                    </a:lnTo>
                    <a:lnTo>
                      <a:pt x="14166" y="2663"/>
                    </a:lnTo>
                    <a:lnTo>
                      <a:pt x="13872" y="2394"/>
                    </a:lnTo>
                    <a:lnTo>
                      <a:pt x="13604" y="2125"/>
                    </a:lnTo>
                    <a:lnTo>
                      <a:pt x="13311" y="1857"/>
                    </a:lnTo>
                    <a:lnTo>
                      <a:pt x="12993" y="1613"/>
                    </a:lnTo>
                    <a:lnTo>
                      <a:pt x="12676" y="1393"/>
                    </a:lnTo>
                    <a:lnTo>
                      <a:pt x="12358" y="1173"/>
                    </a:lnTo>
                    <a:lnTo>
                      <a:pt x="12016" y="978"/>
                    </a:lnTo>
                    <a:lnTo>
                      <a:pt x="11650" y="807"/>
                    </a:lnTo>
                    <a:lnTo>
                      <a:pt x="11308" y="636"/>
                    </a:lnTo>
                    <a:lnTo>
                      <a:pt x="10942" y="489"/>
                    </a:lnTo>
                    <a:lnTo>
                      <a:pt x="10551" y="367"/>
                    </a:lnTo>
                    <a:lnTo>
                      <a:pt x="10160" y="245"/>
                    </a:lnTo>
                    <a:lnTo>
                      <a:pt x="9769" y="172"/>
                    </a:lnTo>
                    <a:lnTo>
                      <a:pt x="9379" y="98"/>
                    </a:lnTo>
                    <a:lnTo>
                      <a:pt x="8963" y="50"/>
                    </a:lnTo>
                    <a:lnTo>
                      <a:pt x="8548" y="1"/>
                    </a:lnTo>
                    <a:close/>
                  </a:path>
                </a:pathLst>
              </a:custGeom>
              <a:solidFill>
                <a:srgbClr val="706F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44393DA-8852-D748-966E-46FFDFF65E8E}"/>
              </a:ext>
            </a:extLst>
          </p:cNvPr>
          <p:cNvGrpSpPr/>
          <p:nvPr/>
        </p:nvGrpSpPr>
        <p:grpSpPr>
          <a:xfrm>
            <a:off x="1412497" y="940572"/>
            <a:ext cx="1309033" cy="804308"/>
            <a:chOff x="3828800" y="2058488"/>
            <a:chExt cx="1584025" cy="973275"/>
          </a:xfrm>
          <a:solidFill>
            <a:srgbClr val="706F73"/>
          </a:solidFill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28FB67A-00E0-374E-9FCB-C1DB83171135}"/>
                </a:ext>
              </a:extLst>
            </p:cNvPr>
            <p:cNvGrpSpPr/>
            <p:nvPr/>
          </p:nvGrpSpPr>
          <p:grpSpPr>
            <a:xfrm>
              <a:off x="3828800" y="2058488"/>
              <a:ext cx="768480" cy="973275"/>
              <a:chOff x="3828800" y="2058488"/>
              <a:chExt cx="768480" cy="973275"/>
            </a:xfrm>
            <a:grpFill/>
          </p:grpSpPr>
          <p:grpSp>
            <p:nvGrpSpPr>
              <p:cNvPr id="67" name="Google Shape;513;p39">
                <a:extLst>
                  <a:ext uri="{FF2B5EF4-FFF2-40B4-BE49-F238E27FC236}">
                    <a16:creationId xmlns:a16="http://schemas.microsoft.com/office/drawing/2014/main" id="{0FDB7561-22F9-A941-9278-9613E7DAB026}"/>
                  </a:ext>
                </a:extLst>
              </p:cNvPr>
              <p:cNvGrpSpPr/>
              <p:nvPr/>
            </p:nvGrpSpPr>
            <p:grpSpPr>
              <a:xfrm>
                <a:off x="3828800" y="2058488"/>
                <a:ext cx="389787" cy="973275"/>
                <a:chOff x="3386850" y="2264625"/>
                <a:chExt cx="203950" cy="509250"/>
              </a:xfrm>
              <a:grpFill/>
            </p:grpSpPr>
            <p:sp>
              <p:nvSpPr>
                <p:cNvPr id="71" name="Google Shape;514;p39">
                  <a:extLst>
                    <a:ext uri="{FF2B5EF4-FFF2-40B4-BE49-F238E27FC236}">
                      <a16:creationId xmlns:a16="http://schemas.microsoft.com/office/drawing/2014/main" id="{7A0FF406-D60B-D44B-9660-C3C05C6FB8D7}"/>
                    </a:ext>
                  </a:extLst>
                </p:cNvPr>
                <p:cNvSpPr/>
                <p:nvPr/>
              </p:nvSpPr>
              <p:spPr>
                <a:xfrm>
                  <a:off x="3386850" y="2370850"/>
                  <a:ext cx="203950" cy="40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58" h="16121" extrusionOk="0">
                      <a:moveTo>
                        <a:pt x="3249" y="1"/>
                      </a:moveTo>
                      <a:lnTo>
                        <a:pt x="3004" y="50"/>
                      </a:lnTo>
                      <a:lnTo>
                        <a:pt x="2785" y="99"/>
                      </a:lnTo>
                      <a:lnTo>
                        <a:pt x="2565" y="172"/>
                      </a:lnTo>
                      <a:lnTo>
                        <a:pt x="2369" y="269"/>
                      </a:lnTo>
                      <a:lnTo>
                        <a:pt x="2174" y="367"/>
                      </a:lnTo>
                      <a:lnTo>
                        <a:pt x="1979" y="465"/>
                      </a:lnTo>
                      <a:lnTo>
                        <a:pt x="1808" y="587"/>
                      </a:lnTo>
                      <a:lnTo>
                        <a:pt x="1637" y="734"/>
                      </a:lnTo>
                      <a:lnTo>
                        <a:pt x="1490" y="880"/>
                      </a:lnTo>
                      <a:lnTo>
                        <a:pt x="1344" y="1027"/>
                      </a:lnTo>
                      <a:lnTo>
                        <a:pt x="1075" y="1369"/>
                      </a:lnTo>
                      <a:lnTo>
                        <a:pt x="855" y="1784"/>
                      </a:lnTo>
                      <a:lnTo>
                        <a:pt x="660" y="2199"/>
                      </a:lnTo>
                      <a:lnTo>
                        <a:pt x="489" y="2687"/>
                      </a:lnTo>
                      <a:lnTo>
                        <a:pt x="342" y="3176"/>
                      </a:lnTo>
                      <a:lnTo>
                        <a:pt x="245" y="3738"/>
                      </a:lnTo>
                      <a:lnTo>
                        <a:pt x="147" y="4299"/>
                      </a:lnTo>
                      <a:lnTo>
                        <a:pt x="74" y="4910"/>
                      </a:lnTo>
                      <a:lnTo>
                        <a:pt x="49" y="5545"/>
                      </a:lnTo>
                      <a:lnTo>
                        <a:pt x="25" y="6204"/>
                      </a:lnTo>
                      <a:lnTo>
                        <a:pt x="0" y="6888"/>
                      </a:lnTo>
                      <a:lnTo>
                        <a:pt x="25" y="7035"/>
                      </a:lnTo>
                      <a:lnTo>
                        <a:pt x="49" y="7181"/>
                      </a:lnTo>
                      <a:lnTo>
                        <a:pt x="98" y="7328"/>
                      </a:lnTo>
                      <a:lnTo>
                        <a:pt x="171" y="7425"/>
                      </a:lnTo>
                      <a:lnTo>
                        <a:pt x="269" y="7523"/>
                      </a:lnTo>
                      <a:lnTo>
                        <a:pt x="391" y="7596"/>
                      </a:lnTo>
                      <a:lnTo>
                        <a:pt x="513" y="7645"/>
                      </a:lnTo>
                      <a:lnTo>
                        <a:pt x="660" y="7670"/>
                      </a:lnTo>
                      <a:lnTo>
                        <a:pt x="806" y="7645"/>
                      </a:lnTo>
                      <a:lnTo>
                        <a:pt x="928" y="7596"/>
                      </a:lnTo>
                      <a:lnTo>
                        <a:pt x="1051" y="7523"/>
                      </a:lnTo>
                      <a:lnTo>
                        <a:pt x="1148" y="7425"/>
                      </a:lnTo>
                      <a:lnTo>
                        <a:pt x="1222" y="7328"/>
                      </a:lnTo>
                      <a:lnTo>
                        <a:pt x="1270" y="7181"/>
                      </a:lnTo>
                      <a:lnTo>
                        <a:pt x="1295" y="7035"/>
                      </a:lnTo>
                      <a:lnTo>
                        <a:pt x="1319" y="6888"/>
                      </a:lnTo>
                      <a:lnTo>
                        <a:pt x="1344" y="6278"/>
                      </a:lnTo>
                      <a:lnTo>
                        <a:pt x="1417" y="5569"/>
                      </a:lnTo>
                      <a:lnTo>
                        <a:pt x="1515" y="4861"/>
                      </a:lnTo>
                      <a:lnTo>
                        <a:pt x="1637" y="4153"/>
                      </a:lnTo>
                      <a:lnTo>
                        <a:pt x="1759" y="3542"/>
                      </a:lnTo>
                      <a:lnTo>
                        <a:pt x="1881" y="3029"/>
                      </a:lnTo>
                      <a:lnTo>
                        <a:pt x="2003" y="2687"/>
                      </a:lnTo>
                      <a:lnTo>
                        <a:pt x="2052" y="2614"/>
                      </a:lnTo>
                      <a:lnTo>
                        <a:pt x="2101" y="2590"/>
                      </a:lnTo>
                      <a:lnTo>
                        <a:pt x="2101" y="2639"/>
                      </a:lnTo>
                      <a:lnTo>
                        <a:pt x="2125" y="2736"/>
                      </a:lnTo>
                      <a:lnTo>
                        <a:pt x="2125" y="3151"/>
                      </a:lnTo>
                      <a:lnTo>
                        <a:pt x="2076" y="4568"/>
                      </a:lnTo>
                      <a:lnTo>
                        <a:pt x="1954" y="6595"/>
                      </a:lnTo>
                      <a:lnTo>
                        <a:pt x="1832" y="8866"/>
                      </a:lnTo>
                      <a:lnTo>
                        <a:pt x="1539" y="13165"/>
                      </a:lnTo>
                      <a:lnTo>
                        <a:pt x="1392" y="15119"/>
                      </a:lnTo>
                      <a:lnTo>
                        <a:pt x="1392" y="15290"/>
                      </a:lnTo>
                      <a:lnTo>
                        <a:pt x="1417" y="15461"/>
                      </a:lnTo>
                      <a:lnTo>
                        <a:pt x="1466" y="15607"/>
                      </a:lnTo>
                      <a:lnTo>
                        <a:pt x="1563" y="15754"/>
                      </a:lnTo>
                      <a:lnTo>
                        <a:pt x="1661" y="15900"/>
                      </a:lnTo>
                      <a:lnTo>
                        <a:pt x="1783" y="15998"/>
                      </a:lnTo>
                      <a:lnTo>
                        <a:pt x="1930" y="16071"/>
                      </a:lnTo>
                      <a:lnTo>
                        <a:pt x="2101" y="16120"/>
                      </a:lnTo>
                      <a:lnTo>
                        <a:pt x="2394" y="16120"/>
                      </a:lnTo>
                      <a:lnTo>
                        <a:pt x="2516" y="16071"/>
                      </a:lnTo>
                      <a:lnTo>
                        <a:pt x="2662" y="15998"/>
                      </a:lnTo>
                      <a:lnTo>
                        <a:pt x="2785" y="15925"/>
                      </a:lnTo>
                      <a:lnTo>
                        <a:pt x="2882" y="15803"/>
                      </a:lnTo>
                      <a:lnTo>
                        <a:pt x="2956" y="15680"/>
                      </a:lnTo>
                      <a:lnTo>
                        <a:pt x="3029" y="15534"/>
                      </a:lnTo>
                      <a:lnTo>
                        <a:pt x="3053" y="15387"/>
                      </a:lnTo>
                      <a:lnTo>
                        <a:pt x="3713" y="8549"/>
                      </a:lnTo>
                      <a:lnTo>
                        <a:pt x="3737" y="8476"/>
                      </a:lnTo>
                      <a:lnTo>
                        <a:pt x="3786" y="8354"/>
                      </a:lnTo>
                      <a:lnTo>
                        <a:pt x="3835" y="8305"/>
                      </a:lnTo>
                      <a:lnTo>
                        <a:pt x="3884" y="8231"/>
                      </a:lnTo>
                      <a:lnTo>
                        <a:pt x="3981" y="8207"/>
                      </a:lnTo>
                      <a:lnTo>
                        <a:pt x="4079" y="8183"/>
                      </a:lnTo>
                      <a:lnTo>
                        <a:pt x="4177" y="8207"/>
                      </a:lnTo>
                      <a:lnTo>
                        <a:pt x="4274" y="8231"/>
                      </a:lnTo>
                      <a:lnTo>
                        <a:pt x="4323" y="8305"/>
                      </a:lnTo>
                      <a:lnTo>
                        <a:pt x="4372" y="8354"/>
                      </a:lnTo>
                      <a:lnTo>
                        <a:pt x="4421" y="8476"/>
                      </a:lnTo>
                      <a:lnTo>
                        <a:pt x="4445" y="8549"/>
                      </a:lnTo>
                      <a:lnTo>
                        <a:pt x="5105" y="15387"/>
                      </a:lnTo>
                      <a:lnTo>
                        <a:pt x="5129" y="15534"/>
                      </a:lnTo>
                      <a:lnTo>
                        <a:pt x="5202" y="15680"/>
                      </a:lnTo>
                      <a:lnTo>
                        <a:pt x="5276" y="15803"/>
                      </a:lnTo>
                      <a:lnTo>
                        <a:pt x="5373" y="15925"/>
                      </a:lnTo>
                      <a:lnTo>
                        <a:pt x="5496" y="15998"/>
                      </a:lnTo>
                      <a:lnTo>
                        <a:pt x="5642" y="16071"/>
                      </a:lnTo>
                      <a:lnTo>
                        <a:pt x="5764" y="16120"/>
                      </a:lnTo>
                      <a:lnTo>
                        <a:pt x="6057" y="16120"/>
                      </a:lnTo>
                      <a:lnTo>
                        <a:pt x="6228" y="16071"/>
                      </a:lnTo>
                      <a:lnTo>
                        <a:pt x="6375" y="15998"/>
                      </a:lnTo>
                      <a:lnTo>
                        <a:pt x="6497" y="15900"/>
                      </a:lnTo>
                      <a:lnTo>
                        <a:pt x="6595" y="15754"/>
                      </a:lnTo>
                      <a:lnTo>
                        <a:pt x="6692" y="15607"/>
                      </a:lnTo>
                      <a:lnTo>
                        <a:pt x="6741" y="15461"/>
                      </a:lnTo>
                      <a:lnTo>
                        <a:pt x="6766" y="15290"/>
                      </a:lnTo>
                      <a:lnTo>
                        <a:pt x="6766" y="15119"/>
                      </a:lnTo>
                      <a:lnTo>
                        <a:pt x="6619" y="13165"/>
                      </a:lnTo>
                      <a:lnTo>
                        <a:pt x="6350" y="8915"/>
                      </a:lnTo>
                      <a:lnTo>
                        <a:pt x="6204" y="6619"/>
                      </a:lnTo>
                      <a:lnTo>
                        <a:pt x="6106" y="4617"/>
                      </a:lnTo>
                      <a:lnTo>
                        <a:pt x="6057" y="3176"/>
                      </a:lnTo>
                      <a:lnTo>
                        <a:pt x="6057" y="2761"/>
                      </a:lnTo>
                      <a:lnTo>
                        <a:pt x="6057" y="2590"/>
                      </a:lnTo>
                      <a:lnTo>
                        <a:pt x="6106" y="2590"/>
                      </a:lnTo>
                      <a:lnTo>
                        <a:pt x="6155" y="2687"/>
                      </a:lnTo>
                      <a:lnTo>
                        <a:pt x="6253" y="3005"/>
                      </a:lnTo>
                      <a:lnTo>
                        <a:pt x="6399" y="3493"/>
                      </a:lnTo>
                      <a:lnTo>
                        <a:pt x="6521" y="4128"/>
                      </a:lnTo>
                      <a:lnTo>
                        <a:pt x="6643" y="4837"/>
                      </a:lnTo>
                      <a:lnTo>
                        <a:pt x="6741" y="5569"/>
                      </a:lnTo>
                      <a:lnTo>
                        <a:pt x="6814" y="6278"/>
                      </a:lnTo>
                      <a:lnTo>
                        <a:pt x="6839" y="6888"/>
                      </a:lnTo>
                      <a:lnTo>
                        <a:pt x="6863" y="7035"/>
                      </a:lnTo>
                      <a:lnTo>
                        <a:pt x="6888" y="7181"/>
                      </a:lnTo>
                      <a:lnTo>
                        <a:pt x="6936" y="7328"/>
                      </a:lnTo>
                      <a:lnTo>
                        <a:pt x="7010" y="7425"/>
                      </a:lnTo>
                      <a:lnTo>
                        <a:pt x="7107" y="7523"/>
                      </a:lnTo>
                      <a:lnTo>
                        <a:pt x="7230" y="7596"/>
                      </a:lnTo>
                      <a:lnTo>
                        <a:pt x="7352" y="7645"/>
                      </a:lnTo>
                      <a:lnTo>
                        <a:pt x="7498" y="7670"/>
                      </a:lnTo>
                      <a:lnTo>
                        <a:pt x="7645" y="7645"/>
                      </a:lnTo>
                      <a:lnTo>
                        <a:pt x="7767" y="7596"/>
                      </a:lnTo>
                      <a:lnTo>
                        <a:pt x="7889" y="7523"/>
                      </a:lnTo>
                      <a:lnTo>
                        <a:pt x="7987" y="7425"/>
                      </a:lnTo>
                      <a:lnTo>
                        <a:pt x="8060" y="7328"/>
                      </a:lnTo>
                      <a:lnTo>
                        <a:pt x="8109" y="7181"/>
                      </a:lnTo>
                      <a:lnTo>
                        <a:pt x="8133" y="7035"/>
                      </a:lnTo>
                      <a:lnTo>
                        <a:pt x="8158" y="6888"/>
                      </a:lnTo>
                      <a:lnTo>
                        <a:pt x="8133" y="5520"/>
                      </a:lnTo>
                      <a:lnTo>
                        <a:pt x="8109" y="4885"/>
                      </a:lnTo>
                      <a:lnTo>
                        <a:pt x="8060" y="4299"/>
                      </a:lnTo>
                      <a:lnTo>
                        <a:pt x="7987" y="3713"/>
                      </a:lnTo>
                      <a:lnTo>
                        <a:pt x="7889" y="3176"/>
                      </a:lnTo>
                      <a:lnTo>
                        <a:pt x="7767" y="2663"/>
                      </a:lnTo>
                      <a:lnTo>
                        <a:pt x="7620" y="2174"/>
                      </a:lnTo>
                      <a:lnTo>
                        <a:pt x="7425" y="1759"/>
                      </a:lnTo>
                      <a:lnTo>
                        <a:pt x="7205" y="1369"/>
                      </a:lnTo>
                      <a:lnTo>
                        <a:pt x="7083" y="1173"/>
                      </a:lnTo>
                      <a:lnTo>
                        <a:pt x="6936" y="1002"/>
                      </a:lnTo>
                      <a:lnTo>
                        <a:pt x="6790" y="856"/>
                      </a:lnTo>
                      <a:lnTo>
                        <a:pt x="6643" y="709"/>
                      </a:lnTo>
                      <a:lnTo>
                        <a:pt x="6472" y="563"/>
                      </a:lnTo>
                      <a:lnTo>
                        <a:pt x="6277" y="440"/>
                      </a:lnTo>
                      <a:lnTo>
                        <a:pt x="6082" y="343"/>
                      </a:lnTo>
                      <a:lnTo>
                        <a:pt x="5886" y="245"/>
                      </a:lnTo>
                      <a:lnTo>
                        <a:pt x="5666" y="172"/>
                      </a:lnTo>
                      <a:lnTo>
                        <a:pt x="5422" y="99"/>
                      </a:lnTo>
                      <a:lnTo>
                        <a:pt x="5178" y="50"/>
                      </a:lnTo>
                      <a:lnTo>
                        <a:pt x="4909" y="1"/>
                      </a:lnTo>
                      <a:lnTo>
                        <a:pt x="4714" y="74"/>
                      </a:lnTo>
                      <a:lnTo>
                        <a:pt x="4519" y="147"/>
                      </a:lnTo>
                      <a:lnTo>
                        <a:pt x="4299" y="196"/>
                      </a:lnTo>
                      <a:lnTo>
                        <a:pt x="3859" y="196"/>
                      </a:lnTo>
                      <a:lnTo>
                        <a:pt x="3664" y="147"/>
                      </a:lnTo>
                      <a:lnTo>
                        <a:pt x="3444" y="99"/>
                      </a:lnTo>
                      <a:lnTo>
                        <a:pt x="3249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515;p39">
                  <a:extLst>
                    <a:ext uri="{FF2B5EF4-FFF2-40B4-BE49-F238E27FC236}">
                      <a16:creationId xmlns:a16="http://schemas.microsoft.com/office/drawing/2014/main" id="{859DA2A2-9FEB-0F4A-8246-AD128F14B6BE}"/>
                    </a:ext>
                  </a:extLst>
                </p:cNvPr>
                <p:cNvSpPr/>
                <p:nvPr/>
              </p:nvSpPr>
              <p:spPr>
                <a:xfrm>
                  <a:off x="3446075" y="2264625"/>
                  <a:ext cx="85500" cy="9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0" h="3762" extrusionOk="0">
                      <a:moveTo>
                        <a:pt x="1539" y="0"/>
                      </a:moveTo>
                      <a:lnTo>
                        <a:pt x="1368" y="25"/>
                      </a:lnTo>
                      <a:lnTo>
                        <a:pt x="1197" y="49"/>
                      </a:lnTo>
                      <a:lnTo>
                        <a:pt x="1051" y="122"/>
                      </a:lnTo>
                      <a:lnTo>
                        <a:pt x="904" y="171"/>
                      </a:lnTo>
                      <a:lnTo>
                        <a:pt x="757" y="269"/>
                      </a:lnTo>
                      <a:lnTo>
                        <a:pt x="611" y="342"/>
                      </a:lnTo>
                      <a:lnTo>
                        <a:pt x="489" y="464"/>
                      </a:lnTo>
                      <a:lnTo>
                        <a:pt x="391" y="586"/>
                      </a:lnTo>
                      <a:lnTo>
                        <a:pt x="293" y="708"/>
                      </a:lnTo>
                      <a:lnTo>
                        <a:pt x="196" y="855"/>
                      </a:lnTo>
                      <a:lnTo>
                        <a:pt x="122" y="1002"/>
                      </a:lnTo>
                      <a:lnTo>
                        <a:pt x="74" y="1148"/>
                      </a:lnTo>
                      <a:lnTo>
                        <a:pt x="25" y="1319"/>
                      </a:lnTo>
                      <a:lnTo>
                        <a:pt x="0" y="1514"/>
                      </a:lnTo>
                      <a:lnTo>
                        <a:pt x="0" y="1710"/>
                      </a:lnTo>
                      <a:lnTo>
                        <a:pt x="0" y="1905"/>
                      </a:lnTo>
                      <a:lnTo>
                        <a:pt x="25" y="2101"/>
                      </a:lnTo>
                      <a:lnTo>
                        <a:pt x="74" y="2272"/>
                      </a:lnTo>
                      <a:lnTo>
                        <a:pt x="122" y="2467"/>
                      </a:lnTo>
                      <a:lnTo>
                        <a:pt x="196" y="2638"/>
                      </a:lnTo>
                      <a:lnTo>
                        <a:pt x="293" y="2809"/>
                      </a:lnTo>
                      <a:lnTo>
                        <a:pt x="391" y="2980"/>
                      </a:lnTo>
                      <a:lnTo>
                        <a:pt x="489" y="3126"/>
                      </a:lnTo>
                      <a:lnTo>
                        <a:pt x="611" y="3273"/>
                      </a:lnTo>
                      <a:lnTo>
                        <a:pt x="757" y="3395"/>
                      </a:lnTo>
                      <a:lnTo>
                        <a:pt x="904" y="3493"/>
                      </a:lnTo>
                      <a:lnTo>
                        <a:pt x="1051" y="3590"/>
                      </a:lnTo>
                      <a:lnTo>
                        <a:pt x="1197" y="3664"/>
                      </a:lnTo>
                      <a:lnTo>
                        <a:pt x="1368" y="3713"/>
                      </a:lnTo>
                      <a:lnTo>
                        <a:pt x="1539" y="3761"/>
                      </a:lnTo>
                      <a:lnTo>
                        <a:pt x="1881" y="3761"/>
                      </a:lnTo>
                      <a:lnTo>
                        <a:pt x="2052" y="3713"/>
                      </a:lnTo>
                      <a:lnTo>
                        <a:pt x="2223" y="3664"/>
                      </a:lnTo>
                      <a:lnTo>
                        <a:pt x="2369" y="3590"/>
                      </a:lnTo>
                      <a:lnTo>
                        <a:pt x="2516" y="3493"/>
                      </a:lnTo>
                      <a:lnTo>
                        <a:pt x="2662" y="3395"/>
                      </a:lnTo>
                      <a:lnTo>
                        <a:pt x="2809" y="3273"/>
                      </a:lnTo>
                      <a:lnTo>
                        <a:pt x="2931" y="3126"/>
                      </a:lnTo>
                      <a:lnTo>
                        <a:pt x="3029" y="2980"/>
                      </a:lnTo>
                      <a:lnTo>
                        <a:pt x="3127" y="2809"/>
                      </a:lnTo>
                      <a:lnTo>
                        <a:pt x="3224" y="2638"/>
                      </a:lnTo>
                      <a:lnTo>
                        <a:pt x="3297" y="2467"/>
                      </a:lnTo>
                      <a:lnTo>
                        <a:pt x="3346" y="2272"/>
                      </a:lnTo>
                      <a:lnTo>
                        <a:pt x="3395" y="2101"/>
                      </a:lnTo>
                      <a:lnTo>
                        <a:pt x="3420" y="1905"/>
                      </a:lnTo>
                      <a:lnTo>
                        <a:pt x="3420" y="1710"/>
                      </a:lnTo>
                      <a:lnTo>
                        <a:pt x="3420" y="1514"/>
                      </a:lnTo>
                      <a:lnTo>
                        <a:pt x="3395" y="1319"/>
                      </a:lnTo>
                      <a:lnTo>
                        <a:pt x="3346" y="1148"/>
                      </a:lnTo>
                      <a:lnTo>
                        <a:pt x="3297" y="1002"/>
                      </a:lnTo>
                      <a:lnTo>
                        <a:pt x="3224" y="855"/>
                      </a:lnTo>
                      <a:lnTo>
                        <a:pt x="3127" y="708"/>
                      </a:lnTo>
                      <a:lnTo>
                        <a:pt x="3029" y="586"/>
                      </a:lnTo>
                      <a:lnTo>
                        <a:pt x="2931" y="464"/>
                      </a:lnTo>
                      <a:lnTo>
                        <a:pt x="2809" y="342"/>
                      </a:lnTo>
                      <a:lnTo>
                        <a:pt x="2662" y="269"/>
                      </a:lnTo>
                      <a:lnTo>
                        <a:pt x="2516" y="171"/>
                      </a:lnTo>
                      <a:lnTo>
                        <a:pt x="2369" y="122"/>
                      </a:lnTo>
                      <a:lnTo>
                        <a:pt x="2223" y="49"/>
                      </a:lnTo>
                      <a:lnTo>
                        <a:pt x="2052" y="25"/>
                      </a:lnTo>
                      <a:lnTo>
                        <a:pt x="188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8" name="Google Shape;519;p39">
                <a:extLst>
                  <a:ext uri="{FF2B5EF4-FFF2-40B4-BE49-F238E27FC236}">
                    <a16:creationId xmlns:a16="http://schemas.microsoft.com/office/drawing/2014/main" id="{CC2609DE-088E-F94A-8F1A-75EACFAE3B82}"/>
                  </a:ext>
                </a:extLst>
              </p:cNvPr>
              <p:cNvGrpSpPr/>
              <p:nvPr/>
            </p:nvGrpSpPr>
            <p:grpSpPr>
              <a:xfrm>
                <a:off x="4265783" y="2061046"/>
                <a:ext cx="331497" cy="963959"/>
                <a:chOff x="4076175" y="2267050"/>
                <a:chExt cx="173450" cy="504375"/>
              </a:xfrm>
              <a:grpFill/>
            </p:grpSpPr>
            <p:sp>
              <p:nvSpPr>
                <p:cNvPr id="69" name="Google Shape;520;p39">
                  <a:extLst>
                    <a:ext uri="{FF2B5EF4-FFF2-40B4-BE49-F238E27FC236}">
                      <a16:creationId xmlns:a16="http://schemas.microsoft.com/office/drawing/2014/main" id="{F82482AC-7807-314E-8DFD-93A53350517F}"/>
                    </a:ext>
                  </a:extLst>
                </p:cNvPr>
                <p:cNvSpPr/>
                <p:nvPr/>
              </p:nvSpPr>
              <p:spPr>
                <a:xfrm>
                  <a:off x="4122600" y="2267050"/>
                  <a:ext cx="80600" cy="9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4" h="3665" extrusionOk="0">
                      <a:moveTo>
                        <a:pt x="1441" y="1"/>
                      </a:moveTo>
                      <a:lnTo>
                        <a:pt x="1295" y="25"/>
                      </a:lnTo>
                      <a:lnTo>
                        <a:pt x="1124" y="74"/>
                      </a:lnTo>
                      <a:lnTo>
                        <a:pt x="977" y="123"/>
                      </a:lnTo>
                      <a:lnTo>
                        <a:pt x="855" y="172"/>
                      </a:lnTo>
                      <a:lnTo>
                        <a:pt x="708" y="245"/>
                      </a:lnTo>
                      <a:lnTo>
                        <a:pt x="586" y="343"/>
                      </a:lnTo>
                      <a:lnTo>
                        <a:pt x="464" y="441"/>
                      </a:lnTo>
                      <a:lnTo>
                        <a:pt x="366" y="563"/>
                      </a:lnTo>
                      <a:lnTo>
                        <a:pt x="269" y="685"/>
                      </a:lnTo>
                      <a:lnTo>
                        <a:pt x="195" y="831"/>
                      </a:lnTo>
                      <a:lnTo>
                        <a:pt x="122" y="978"/>
                      </a:lnTo>
                      <a:lnTo>
                        <a:pt x="73" y="1124"/>
                      </a:lnTo>
                      <a:lnTo>
                        <a:pt x="25" y="1295"/>
                      </a:lnTo>
                      <a:lnTo>
                        <a:pt x="0" y="1466"/>
                      </a:lnTo>
                      <a:lnTo>
                        <a:pt x="0" y="1662"/>
                      </a:lnTo>
                      <a:lnTo>
                        <a:pt x="0" y="1833"/>
                      </a:lnTo>
                      <a:lnTo>
                        <a:pt x="25" y="2028"/>
                      </a:lnTo>
                      <a:lnTo>
                        <a:pt x="73" y="2223"/>
                      </a:lnTo>
                      <a:lnTo>
                        <a:pt x="122" y="2394"/>
                      </a:lnTo>
                      <a:lnTo>
                        <a:pt x="195" y="2565"/>
                      </a:lnTo>
                      <a:lnTo>
                        <a:pt x="269" y="2736"/>
                      </a:lnTo>
                      <a:lnTo>
                        <a:pt x="366" y="2883"/>
                      </a:lnTo>
                      <a:lnTo>
                        <a:pt x="464" y="3029"/>
                      </a:lnTo>
                      <a:lnTo>
                        <a:pt x="586" y="3176"/>
                      </a:lnTo>
                      <a:lnTo>
                        <a:pt x="708" y="3298"/>
                      </a:lnTo>
                      <a:lnTo>
                        <a:pt x="855" y="3396"/>
                      </a:lnTo>
                      <a:lnTo>
                        <a:pt x="977" y="3493"/>
                      </a:lnTo>
                      <a:lnTo>
                        <a:pt x="1124" y="3567"/>
                      </a:lnTo>
                      <a:lnTo>
                        <a:pt x="1295" y="3616"/>
                      </a:lnTo>
                      <a:lnTo>
                        <a:pt x="1441" y="3640"/>
                      </a:lnTo>
                      <a:lnTo>
                        <a:pt x="1612" y="3664"/>
                      </a:lnTo>
                      <a:lnTo>
                        <a:pt x="1783" y="3640"/>
                      </a:lnTo>
                      <a:lnTo>
                        <a:pt x="1930" y="3616"/>
                      </a:lnTo>
                      <a:lnTo>
                        <a:pt x="2100" y="3567"/>
                      </a:lnTo>
                      <a:lnTo>
                        <a:pt x="2247" y="3493"/>
                      </a:lnTo>
                      <a:lnTo>
                        <a:pt x="2369" y="3396"/>
                      </a:lnTo>
                      <a:lnTo>
                        <a:pt x="2516" y="3298"/>
                      </a:lnTo>
                      <a:lnTo>
                        <a:pt x="2638" y="3176"/>
                      </a:lnTo>
                      <a:lnTo>
                        <a:pt x="2760" y="3029"/>
                      </a:lnTo>
                      <a:lnTo>
                        <a:pt x="2858" y="2883"/>
                      </a:lnTo>
                      <a:lnTo>
                        <a:pt x="2955" y="2736"/>
                      </a:lnTo>
                      <a:lnTo>
                        <a:pt x="3029" y="2565"/>
                      </a:lnTo>
                      <a:lnTo>
                        <a:pt x="3102" y="2394"/>
                      </a:lnTo>
                      <a:lnTo>
                        <a:pt x="3151" y="2223"/>
                      </a:lnTo>
                      <a:lnTo>
                        <a:pt x="3200" y="2028"/>
                      </a:lnTo>
                      <a:lnTo>
                        <a:pt x="3224" y="1833"/>
                      </a:lnTo>
                      <a:lnTo>
                        <a:pt x="3224" y="1662"/>
                      </a:lnTo>
                      <a:lnTo>
                        <a:pt x="3224" y="1466"/>
                      </a:lnTo>
                      <a:lnTo>
                        <a:pt x="3200" y="1295"/>
                      </a:lnTo>
                      <a:lnTo>
                        <a:pt x="3151" y="1124"/>
                      </a:lnTo>
                      <a:lnTo>
                        <a:pt x="3102" y="978"/>
                      </a:lnTo>
                      <a:lnTo>
                        <a:pt x="3029" y="831"/>
                      </a:lnTo>
                      <a:lnTo>
                        <a:pt x="2955" y="685"/>
                      </a:lnTo>
                      <a:lnTo>
                        <a:pt x="2858" y="563"/>
                      </a:lnTo>
                      <a:lnTo>
                        <a:pt x="2760" y="441"/>
                      </a:lnTo>
                      <a:lnTo>
                        <a:pt x="2638" y="343"/>
                      </a:lnTo>
                      <a:lnTo>
                        <a:pt x="2516" y="245"/>
                      </a:lnTo>
                      <a:lnTo>
                        <a:pt x="2369" y="172"/>
                      </a:lnTo>
                      <a:lnTo>
                        <a:pt x="2247" y="123"/>
                      </a:lnTo>
                      <a:lnTo>
                        <a:pt x="2100" y="74"/>
                      </a:lnTo>
                      <a:lnTo>
                        <a:pt x="1930" y="25"/>
                      </a:lnTo>
                      <a:lnTo>
                        <a:pt x="1783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521;p39">
                  <a:extLst>
                    <a:ext uri="{FF2B5EF4-FFF2-40B4-BE49-F238E27FC236}">
                      <a16:creationId xmlns:a16="http://schemas.microsoft.com/office/drawing/2014/main" id="{CF559460-F072-1E49-BFE7-4CDAC272D9AF}"/>
                    </a:ext>
                  </a:extLst>
                </p:cNvPr>
                <p:cNvSpPr/>
                <p:nvPr/>
              </p:nvSpPr>
              <p:spPr>
                <a:xfrm>
                  <a:off x="4076175" y="2370250"/>
                  <a:ext cx="173450" cy="40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8" h="16047" extrusionOk="0">
                      <a:moveTo>
                        <a:pt x="2736" y="0"/>
                      </a:moveTo>
                      <a:lnTo>
                        <a:pt x="2541" y="49"/>
                      </a:lnTo>
                      <a:lnTo>
                        <a:pt x="2346" y="123"/>
                      </a:lnTo>
                      <a:lnTo>
                        <a:pt x="2175" y="196"/>
                      </a:lnTo>
                      <a:lnTo>
                        <a:pt x="2028" y="293"/>
                      </a:lnTo>
                      <a:lnTo>
                        <a:pt x="1711" y="489"/>
                      </a:lnTo>
                      <a:lnTo>
                        <a:pt x="1442" y="758"/>
                      </a:lnTo>
                      <a:lnTo>
                        <a:pt x="1173" y="1075"/>
                      </a:lnTo>
                      <a:lnTo>
                        <a:pt x="953" y="1417"/>
                      </a:lnTo>
                      <a:lnTo>
                        <a:pt x="758" y="1808"/>
                      </a:lnTo>
                      <a:lnTo>
                        <a:pt x="587" y="2223"/>
                      </a:lnTo>
                      <a:lnTo>
                        <a:pt x="441" y="2711"/>
                      </a:lnTo>
                      <a:lnTo>
                        <a:pt x="318" y="3200"/>
                      </a:lnTo>
                      <a:lnTo>
                        <a:pt x="221" y="3737"/>
                      </a:lnTo>
                      <a:lnTo>
                        <a:pt x="147" y="4323"/>
                      </a:lnTo>
                      <a:lnTo>
                        <a:pt x="74" y="4909"/>
                      </a:lnTo>
                      <a:lnTo>
                        <a:pt x="25" y="5544"/>
                      </a:lnTo>
                      <a:lnTo>
                        <a:pt x="1" y="6204"/>
                      </a:lnTo>
                      <a:lnTo>
                        <a:pt x="1" y="6888"/>
                      </a:lnTo>
                      <a:lnTo>
                        <a:pt x="25" y="7034"/>
                      </a:lnTo>
                      <a:lnTo>
                        <a:pt x="50" y="7181"/>
                      </a:lnTo>
                      <a:lnTo>
                        <a:pt x="99" y="7327"/>
                      </a:lnTo>
                      <a:lnTo>
                        <a:pt x="172" y="7425"/>
                      </a:lnTo>
                      <a:lnTo>
                        <a:pt x="245" y="7523"/>
                      </a:lnTo>
                      <a:lnTo>
                        <a:pt x="318" y="7596"/>
                      </a:lnTo>
                      <a:lnTo>
                        <a:pt x="416" y="7645"/>
                      </a:lnTo>
                      <a:lnTo>
                        <a:pt x="636" y="7645"/>
                      </a:lnTo>
                      <a:lnTo>
                        <a:pt x="734" y="7596"/>
                      </a:lnTo>
                      <a:lnTo>
                        <a:pt x="807" y="7523"/>
                      </a:lnTo>
                      <a:lnTo>
                        <a:pt x="880" y="7425"/>
                      </a:lnTo>
                      <a:lnTo>
                        <a:pt x="929" y="7327"/>
                      </a:lnTo>
                      <a:lnTo>
                        <a:pt x="953" y="7181"/>
                      </a:lnTo>
                      <a:lnTo>
                        <a:pt x="978" y="6888"/>
                      </a:lnTo>
                      <a:lnTo>
                        <a:pt x="1002" y="6521"/>
                      </a:lnTo>
                      <a:lnTo>
                        <a:pt x="1027" y="6106"/>
                      </a:lnTo>
                      <a:lnTo>
                        <a:pt x="1149" y="5105"/>
                      </a:lnTo>
                      <a:lnTo>
                        <a:pt x="1295" y="4103"/>
                      </a:lnTo>
                      <a:lnTo>
                        <a:pt x="1369" y="3664"/>
                      </a:lnTo>
                      <a:lnTo>
                        <a:pt x="1466" y="3298"/>
                      </a:lnTo>
                      <a:lnTo>
                        <a:pt x="1417" y="3102"/>
                      </a:lnTo>
                      <a:lnTo>
                        <a:pt x="1393" y="2907"/>
                      </a:lnTo>
                      <a:lnTo>
                        <a:pt x="1393" y="2711"/>
                      </a:lnTo>
                      <a:lnTo>
                        <a:pt x="1417" y="2540"/>
                      </a:lnTo>
                      <a:lnTo>
                        <a:pt x="1442" y="2394"/>
                      </a:lnTo>
                      <a:lnTo>
                        <a:pt x="1515" y="2247"/>
                      </a:lnTo>
                      <a:lnTo>
                        <a:pt x="1588" y="2125"/>
                      </a:lnTo>
                      <a:lnTo>
                        <a:pt x="1662" y="2052"/>
                      </a:lnTo>
                      <a:lnTo>
                        <a:pt x="1588" y="2150"/>
                      </a:lnTo>
                      <a:lnTo>
                        <a:pt x="1540" y="2296"/>
                      </a:lnTo>
                      <a:lnTo>
                        <a:pt x="1491" y="2492"/>
                      </a:lnTo>
                      <a:lnTo>
                        <a:pt x="1491" y="2687"/>
                      </a:lnTo>
                      <a:lnTo>
                        <a:pt x="1515" y="2882"/>
                      </a:lnTo>
                      <a:lnTo>
                        <a:pt x="1564" y="3078"/>
                      </a:lnTo>
                      <a:lnTo>
                        <a:pt x="1613" y="3175"/>
                      </a:lnTo>
                      <a:lnTo>
                        <a:pt x="1686" y="3273"/>
                      </a:lnTo>
                      <a:lnTo>
                        <a:pt x="1759" y="3346"/>
                      </a:lnTo>
                      <a:lnTo>
                        <a:pt x="1857" y="3420"/>
                      </a:lnTo>
                      <a:lnTo>
                        <a:pt x="1906" y="3786"/>
                      </a:lnTo>
                      <a:lnTo>
                        <a:pt x="1930" y="3981"/>
                      </a:lnTo>
                      <a:lnTo>
                        <a:pt x="1955" y="4201"/>
                      </a:lnTo>
                      <a:lnTo>
                        <a:pt x="1930" y="4445"/>
                      </a:lnTo>
                      <a:lnTo>
                        <a:pt x="1906" y="4738"/>
                      </a:lnTo>
                      <a:lnTo>
                        <a:pt x="1833" y="5032"/>
                      </a:lnTo>
                      <a:lnTo>
                        <a:pt x="1711" y="5398"/>
                      </a:lnTo>
                      <a:lnTo>
                        <a:pt x="1515" y="5911"/>
                      </a:lnTo>
                      <a:lnTo>
                        <a:pt x="1369" y="6399"/>
                      </a:lnTo>
                      <a:lnTo>
                        <a:pt x="1271" y="6839"/>
                      </a:lnTo>
                      <a:lnTo>
                        <a:pt x="1222" y="7230"/>
                      </a:lnTo>
                      <a:lnTo>
                        <a:pt x="1173" y="7620"/>
                      </a:lnTo>
                      <a:lnTo>
                        <a:pt x="1173" y="8011"/>
                      </a:lnTo>
                      <a:lnTo>
                        <a:pt x="1198" y="8817"/>
                      </a:lnTo>
                      <a:lnTo>
                        <a:pt x="1247" y="9989"/>
                      </a:lnTo>
                      <a:lnTo>
                        <a:pt x="1295" y="11162"/>
                      </a:lnTo>
                      <a:lnTo>
                        <a:pt x="1320" y="13238"/>
                      </a:lnTo>
                      <a:lnTo>
                        <a:pt x="1344" y="14728"/>
                      </a:lnTo>
                      <a:lnTo>
                        <a:pt x="1344" y="15314"/>
                      </a:lnTo>
                      <a:lnTo>
                        <a:pt x="1369" y="15533"/>
                      </a:lnTo>
                      <a:lnTo>
                        <a:pt x="1417" y="15704"/>
                      </a:lnTo>
                      <a:lnTo>
                        <a:pt x="1491" y="15827"/>
                      </a:lnTo>
                      <a:lnTo>
                        <a:pt x="1588" y="15924"/>
                      </a:lnTo>
                      <a:lnTo>
                        <a:pt x="1662" y="15998"/>
                      </a:lnTo>
                      <a:lnTo>
                        <a:pt x="1735" y="16022"/>
                      </a:lnTo>
                      <a:lnTo>
                        <a:pt x="1833" y="16046"/>
                      </a:lnTo>
                      <a:lnTo>
                        <a:pt x="1955" y="16046"/>
                      </a:lnTo>
                      <a:lnTo>
                        <a:pt x="2077" y="15998"/>
                      </a:lnTo>
                      <a:lnTo>
                        <a:pt x="2175" y="15949"/>
                      </a:lnTo>
                      <a:lnTo>
                        <a:pt x="2248" y="15875"/>
                      </a:lnTo>
                      <a:lnTo>
                        <a:pt x="2321" y="15802"/>
                      </a:lnTo>
                      <a:lnTo>
                        <a:pt x="2394" y="15680"/>
                      </a:lnTo>
                      <a:lnTo>
                        <a:pt x="2419" y="15533"/>
                      </a:lnTo>
                      <a:lnTo>
                        <a:pt x="2468" y="15387"/>
                      </a:lnTo>
                      <a:lnTo>
                        <a:pt x="3152" y="8548"/>
                      </a:lnTo>
                      <a:lnTo>
                        <a:pt x="3152" y="8451"/>
                      </a:lnTo>
                      <a:lnTo>
                        <a:pt x="3200" y="8280"/>
                      </a:lnTo>
                      <a:lnTo>
                        <a:pt x="3249" y="8182"/>
                      </a:lnTo>
                      <a:lnTo>
                        <a:pt x="3298" y="8084"/>
                      </a:lnTo>
                      <a:lnTo>
                        <a:pt x="3371" y="8011"/>
                      </a:lnTo>
                      <a:lnTo>
                        <a:pt x="3469" y="7987"/>
                      </a:lnTo>
                      <a:lnTo>
                        <a:pt x="3567" y="8011"/>
                      </a:lnTo>
                      <a:lnTo>
                        <a:pt x="3640" y="8084"/>
                      </a:lnTo>
                      <a:lnTo>
                        <a:pt x="3689" y="8182"/>
                      </a:lnTo>
                      <a:lnTo>
                        <a:pt x="3738" y="8280"/>
                      </a:lnTo>
                      <a:lnTo>
                        <a:pt x="3787" y="8451"/>
                      </a:lnTo>
                      <a:lnTo>
                        <a:pt x="3787" y="8548"/>
                      </a:lnTo>
                      <a:lnTo>
                        <a:pt x="4470" y="15387"/>
                      </a:lnTo>
                      <a:lnTo>
                        <a:pt x="4519" y="15533"/>
                      </a:lnTo>
                      <a:lnTo>
                        <a:pt x="4544" y="15680"/>
                      </a:lnTo>
                      <a:lnTo>
                        <a:pt x="4617" y="15802"/>
                      </a:lnTo>
                      <a:lnTo>
                        <a:pt x="4690" y="15875"/>
                      </a:lnTo>
                      <a:lnTo>
                        <a:pt x="4763" y="15949"/>
                      </a:lnTo>
                      <a:lnTo>
                        <a:pt x="4861" y="15998"/>
                      </a:lnTo>
                      <a:lnTo>
                        <a:pt x="4983" y="16046"/>
                      </a:lnTo>
                      <a:lnTo>
                        <a:pt x="5105" y="16046"/>
                      </a:lnTo>
                      <a:lnTo>
                        <a:pt x="5203" y="16022"/>
                      </a:lnTo>
                      <a:lnTo>
                        <a:pt x="5276" y="15998"/>
                      </a:lnTo>
                      <a:lnTo>
                        <a:pt x="5350" y="15924"/>
                      </a:lnTo>
                      <a:lnTo>
                        <a:pt x="5447" y="15827"/>
                      </a:lnTo>
                      <a:lnTo>
                        <a:pt x="5521" y="15704"/>
                      </a:lnTo>
                      <a:lnTo>
                        <a:pt x="5569" y="15533"/>
                      </a:lnTo>
                      <a:lnTo>
                        <a:pt x="5594" y="15314"/>
                      </a:lnTo>
                      <a:lnTo>
                        <a:pt x="5594" y="14728"/>
                      </a:lnTo>
                      <a:lnTo>
                        <a:pt x="5618" y="13238"/>
                      </a:lnTo>
                      <a:lnTo>
                        <a:pt x="5643" y="11162"/>
                      </a:lnTo>
                      <a:lnTo>
                        <a:pt x="5692" y="9989"/>
                      </a:lnTo>
                      <a:lnTo>
                        <a:pt x="5740" y="8817"/>
                      </a:lnTo>
                      <a:lnTo>
                        <a:pt x="5765" y="8011"/>
                      </a:lnTo>
                      <a:lnTo>
                        <a:pt x="5765" y="7620"/>
                      </a:lnTo>
                      <a:lnTo>
                        <a:pt x="5716" y="7230"/>
                      </a:lnTo>
                      <a:lnTo>
                        <a:pt x="5667" y="6839"/>
                      </a:lnTo>
                      <a:lnTo>
                        <a:pt x="5569" y="6399"/>
                      </a:lnTo>
                      <a:lnTo>
                        <a:pt x="5423" y="5911"/>
                      </a:lnTo>
                      <a:lnTo>
                        <a:pt x="5227" y="5398"/>
                      </a:lnTo>
                      <a:lnTo>
                        <a:pt x="5105" y="5032"/>
                      </a:lnTo>
                      <a:lnTo>
                        <a:pt x="5032" y="4738"/>
                      </a:lnTo>
                      <a:lnTo>
                        <a:pt x="5008" y="4445"/>
                      </a:lnTo>
                      <a:lnTo>
                        <a:pt x="4983" y="4201"/>
                      </a:lnTo>
                      <a:lnTo>
                        <a:pt x="5008" y="3981"/>
                      </a:lnTo>
                      <a:lnTo>
                        <a:pt x="5032" y="3786"/>
                      </a:lnTo>
                      <a:lnTo>
                        <a:pt x="5081" y="3420"/>
                      </a:lnTo>
                      <a:lnTo>
                        <a:pt x="5179" y="3346"/>
                      </a:lnTo>
                      <a:lnTo>
                        <a:pt x="5252" y="3273"/>
                      </a:lnTo>
                      <a:lnTo>
                        <a:pt x="5325" y="3175"/>
                      </a:lnTo>
                      <a:lnTo>
                        <a:pt x="5374" y="3078"/>
                      </a:lnTo>
                      <a:lnTo>
                        <a:pt x="5423" y="2882"/>
                      </a:lnTo>
                      <a:lnTo>
                        <a:pt x="5447" y="2687"/>
                      </a:lnTo>
                      <a:lnTo>
                        <a:pt x="5447" y="2492"/>
                      </a:lnTo>
                      <a:lnTo>
                        <a:pt x="5398" y="2296"/>
                      </a:lnTo>
                      <a:lnTo>
                        <a:pt x="5350" y="2150"/>
                      </a:lnTo>
                      <a:lnTo>
                        <a:pt x="5276" y="2052"/>
                      </a:lnTo>
                      <a:lnTo>
                        <a:pt x="5350" y="2125"/>
                      </a:lnTo>
                      <a:lnTo>
                        <a:pt x="5423" y="2247"/>
                      </a:lnTo>
                      <a:lnTo>
                        <a:pt x="5496" y="2394"/>
                      </a:lnTo>
                      <a:lnTo>
                        <a:pt x="5521" y="2540"/>
                      </a:lnTo>
                      <a:lnTo>
                        <a:pt x="5545" y="2711"/>
                      </a:lnTo>
                      <a:lnTo>
                        <a:pt x="5545" y="2907"/>
                      </a:lnTo>
                      <a:lnTo>
                        <a:pt x="5521" y="3102"/>
                      </a:lnTo>
                      <a:lnTo>
                        <a:pt x="5472" y="3298"/>
                      </a:lnTo>
                      <a:lnTo>
                        <a:pt x="5569" y="3664"/>
                      </a:lnTo>
                      <a:lnTo>
                        <a:pt x="5643" y="4103"/>
                      </a:lnTo>
                      <a:lnTo>
                        <a:pt x="5789" y="5105"/>
                      </a:lnTo>
                      <a:lnTo>
                        <a:pt x="5911" y="6106"/>
                      </a:lnTo>
                      <a:lnTo>
                        <a:pt x="5936" y="6521"/>
                      </a:lnTo>
                      <a:lnTo>
                        <a:pt x="5960" y="6888"/>
                      </a:lnTo>
                      <a:lnTo>
                        <a:pt x="5985" y="7181"/>
                      </a:lnTo>
                      <a:lnTo>
                        <a:pt x="6009" y="7327"/>
                      </a:lnTo>
                      <a:lnTo>
                        <a:pt x="6058" y="7425"/>
                      </a:lnTo>
                      <a:lnTo>
                        <a:pt x="6131" y="7523"/>
                      </a:lnTo>
                      <a:lnTo>
                        <a:pt x="6204" y="7596"/>
                      </a:lnTo>
                      <a:lnTo>
                        <a:pt x="6302" y="7645"/>
                      </a:lnTo>
                      <a:lnTo>
                        <a:pt x="6522" y="7645"/>
                      </a:lnTo>
                      <a:lnTo>
                        <a:pt x="6620" y="7596"/>
                      </a:lnTo>
                      <a:lnTo>
                        <a:pt x="6693" y="7523"/>
                      </a:lnTo>
                      <a:lnTo>
                        <a:pt x="6766" y="7425"/>
                      </a:lnTo>
                      <a:lnTo>
                        <a:pt x="6839" y="7327"/>
                      </a:lnTo>
                      <a:lnTo>
                        <a:pt x="6888" y="7181"/>
                      </a:lnTo>
                      <a:lnTo>
                        <a:pt x="6913" y="7034"/>
                      </a:lnTo>
                      <a:lnTo>
                        <a:pt x="6937" y="6888"/>
                      </a:lnTo>
                      <a:lnTo>
                        <a:pt x="6937" y="6204"/>
                      </a:lnTo>
                      <a:lnTo>
                        <a:pt x="6913" y="5544"/>
                      </a:lnTo>
                      <a:lnTo>
                        <a:pt x="6864" y="4909"/>
                      </a:lnTo>
                      <a:lnTo>
                        <a:pt x="6791" y="4323"/>
                      </a:lnTo>
                      <a:lnTo>
                        <a:pt x="6717" y="3737"/>
                      </a:lnTo>
                      <a:lnTo>
                        <a:pt x="6620" y="3200"/>
                      </a:lnTo>
                      <a:lnTo>
                        <a:pt x="6497" y="2711"/>
                      </a:lnTo>
                      <a:lnTo>
                        <a:pt x="6351" y="2223"/>
                      </a:lnTo>
                      <a:lnTo>
                        <a:pt x="6180" y="1808"/>
                      </a:lnTo>
                      <a:lnTo>
                        <a:pt x="5985" y="1417"/>
                      </a:lnTo>
                      <a:lnTo>
                        <a:pt x="5765" y="1075"/>
                      </a:lnTo>
                      <a:lnTo>
                        <a:pt x="5496" y="758"/>
                      </a:lnTo>
                      <a:lnTo>
                        <a:pt x="5227" y="489"/>
                      </a:lnTo>
                      <a:lnTo>
                        <a:pt x="4910" y="293"/>
                      </a:lnTo>
                      <a:lnTo>
                        <a:pt x="4763" y="196"/>
                      </a:lnTo>
                      <a:lnTo>
                        <a:pt x="4592" y="123"/>
                      </a:lnTo>
                      <a:lnTo>
                        <a:pt x="4397" y="49"/>
                      </a:lnTo>
                      <a:lnTo>
                        <a:pt x="4202" y="0"/>
                      </a:lnTo>
                      <a:lnTo>
                        <a:pt x="4031" y="98"/>
                      </a:lnTo>
                      <a:lnTo>
                        <a:pt x="3860" y="147"/>
                      </a:lnTo>
                      <a:lnTo>
                        <a:pt x="3664" y="196"/>
                      </a:lnTo>
                      <a:lnTo>
                        <a:pt x="3469" y="220"/>
                      </a:lnTo>
                      <a:lnTo>
                        <a:pt x="3274" y="196"/>
                      </a:lnTo>
                      <a:lnTo>
                        <a:pt x="3078" y="147"/>
                      </a:lnTo>
                      <a:lnTo>
                        <a:pt x="2907" y="98"/>
                      </a:lnTo>
                      <a:lnTo>
                        <a:pt x="2736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5440C537-5D4F-BF4C-AC4F-D4A76C40A14B}"/>
                </a:ext>
              </a:extLst>
            </p:cNvPr>
            <p:cNvGrpSpPr/>
            <p:nvPr/>
          </p:nvGrpSpPr>
          <p:grpSpPr>
            <a:xfrm>
              <a:off x="4644345" y="2058488"/>
              <a:ext cx="768480" cy="973275"/>
              <a:chOff x="3828800" y="2058488"/>
              <a:chExt cx="768480" cy="973275"/>
            </a:xfrm>
            <a:grpFill/>
          </p:grpSpPr>
          <p:grpSp>
            <p:nvGrpSpPr>
              <p:cNvPr id="58" name="Google Shape;513;p39">
                <a:extLst>
                  <a:ext uri="{FF2B5EF4-FFF2-40B4-BE49-F238E27FC236}">
                    <a16:creationId xmlns:a16="http://schemas.microsoft.com/office/drawing/2014/main" id="{FEC6B69D-0E1B-6D48-BC94-FC7E0250B983}"/>
                  </a:ext>
                </a:extLst>
              </p:cNvPr>
              <p:cNvGrpSpPr/>
              <p:nvPr/>
            </p:nvGrpSpPr>
            <p:grpSpPr>
              <a:xfrm>
                <a:off x="3828800" y="2058488"/>
                <a:ext cx="389787" cy="973275"/>
                <a:chOff x="3386850" y="2264625"/>
                <a:chExt cx="203950" cy="509250"/>
              </a:xfrm>
              <a:grpFill/>
            </p:grpSpPr>
            <p:sp>
              <p:nvSpPr>
                <p:cNvPr id="65" name="Google Shape;514;p39">
                  <a:extLst>
                    <a:ext uri="{FF2B5EF4-FFF2-40B4-BE49-F238E27FC236}">
                      <a16:creationId xmlns:a16="http://schemas.microsoft.com/office/drawing/2014/main" id="{30F3CDA5-A743-8A42-8CDD-1CEF6BF78110}"/>
                    </a:ext>
                  </a:extLst>
                </p:cNvPr>
                <p:cNvSpPr/>
                <p:nvPr/>
              </p:nvSpPr>
              <p:spPr>
                <a:xfrm>
                  <a:off x="3386850" y="2370850"/>
                  <a:ext cx="203950" cy="40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58" h="16121" extrusionOk="0">
                      <a:moveTo>
                        <a:pt x="3249" y="1"/>
                      </a:moveTo>
                      <a:lnTo>
                        <a:pt x="3004" y="50"/>
                      </a:lnTo>
                      <a:lnTo>
                        <a:pt x="2785" y="99"/>
                      </a:lnTo>
                      <a:lnTo>
                        <a:pt x="2565" y="172"/>
                      </a:lnTo>
                      <a:lnTo>
                        <a:pt x="2369" y="269"/>
                      </a:lnTo>
                      <a:lnTo>
                        <a:pt x="2174" y="367"/>
                      </a:lnTo>
                      <a:lnTo>
                        <a:pt x="1979" y="465"/>
                      </a:lnTo>
                      <a:lnTo>
                        <a:pt x="1808" y="587"/>
                      </a:lnTo>
                      <a:lnTo>
                        <a:pt x="1637" y="734"/>
                      </a:lnTo>
                      <a:lnTo>
                        <a:pt x="1490" y="880"/>
                      </a:lnTo>
                      <a:lnTo>
                        <a:pt x="1344" y="1027"/>
                      </a:lnTo>
                      <a:lnTo>
                        <a:pt x="1075" y="1369"/>
                      </a:lnTo>
                      <a:lnTo>
                        <a:pt x="855" y="1784"/>
                      </a:lnTo>
                      <a:lnTo>
                        <a:pt x="660" y="2199"/>
                      </a:lnTo>
                      <a:lnTo>
                        <a:pt x="489" y="2687"/>
                      </a:lnTo>
                      <a:lnTo>
                        <a:pt x="342" y="3176"/>
                      </a:lnTo>
                      <a:lnTo>
                        <a:pt x="245" y="3738"/>
                      </a:lnTo>
                      <a:lnTo>
                        <a:pt x="147" y="4299"/>
                      </a:lnTo>
                      <a:lnTo>
                        <a:pt x="74" y="4910"/>
                      </a:lnTo>
                      <a:lnTo>
                        <a:pt x="49" y="5545"/>
                      </a:lnTo>
                      <a:lnTo>
                        <a:pt x="25" y="6204"/>
                      </a:lnTo>
                      <a:lnTo>
                        <a:pt x="0" y="6888"/>
                      </a:lnTo>
                      <a:lnTo>
                        <a:pt x="25" y="7035"/>
                      </a:lnTo>
                      <a:lnTo>
                        <a:pt x="49" y="7181"/>
                      </a:lnTo>
                      <a:lnTo>
                        <a:pt x="98" y="7328"/>
                      </a:lnTo>
                      <a:lnTo>
                        <a:pt x="171" y="7425"/>
                      </a:lnTo>
                      <a:lnTo>
                        <a:pt x="269" y="7523"/>
                      </a:lnTo>
                      <a:lnTo>
                        <a:pt x="391" y="7596"/>
                      </a:lnTo>
                      <a:lnTo>
                        <a:pt x="513" y="7645"/>
                      </a:lnTo>
                      <a:lnTo>
                        <a:pt x="660" y="7670"/>
                      </a:lnTo>
                      <a:lnTo>
                        <a:pt x="806" y="7645"/>
                      </a:lnTo>
                      <a:lnTo>
                        <a:pt x="928" y="7596"/>
                      </a:lnTo>
                      <a:lnTo>
                        <a:pt x="1051" y="7523"/>
                      </a:lnTo>
                      <a:lnTo>
                        <a:pt x="1148" y="7425"/>
                      </a:lnTo>
                      <a:lnTo>
                        <a:pt x="1222" y="7328"/>
                      </a:lnTo>
                      <a:lnTo>
                        <a:pt x="1270" y="7181"/>
                      </a:lnTo>
                      <a:lnTo>
                        <a:pt x="1295" y="7035"/>
                      </a:lnTo>
                      <a:lnTo>
                        <a:pt x="1319" y="6888"/>
                      </a:lnTo>
                      <a:lnTo>
                        <a:pt x="1344" y="6278"/>
                      </a:lnTo>
                      <a:lnTo>
                        <a:pt x="1417" y="5569"/>
                      </a:lnTo>
                      <a:lnTo>
                        <a:pt x="1515" y="4861"/>
                      </a:lnTo>
                      <a:lnTo>
                        <a:pt x="1637" y="4153"/>
                      </a:lnTo>
                      <a:lnTo>
                        <a:pt x="1759" y="3542"/>
                      </a:lnTo>
                      <a:lnTo>
                        <a:pt x="1881" y="3029"/>
                      </a:lnTo>
                      <a:lnTo>
                        <a:pt x="2003" y="2687"/>
                      </a:lnTo>
                      <a:lnTo>
                        <a:pt x="2052" y="2614"/>
                      </a:lnTo>
                      <a:lnTo>
                        <a:pt x="2101" y="2590"/>
                      </a:lnTo>
                      <a:lnTo>
                        <a:pt x="2101" y="2639"/>
                      </a:lnTo>
                      <a:lnTo>
                        <a:pt x="2125" y="2736"/>
                      </a:lnTo>
                      <a:lnTo>
                        <a:pt x="2125" y="3151"/>
                      </a:lnTo>
                      <a:lnTo>
                        <a:pt x="2076" y="4568"/>
                      </a:lnTo>
                      <a:lnTo>
                        <a:pt x="1954" y="6595"/>
                      </a:lnTo>
                      <a:lnTo>
                        <a:pt x="1832" y="8866"/>
                      </a:lnTo>
                      <a:lnTo>
                        <a:pt x="1539" y="13165"/>
                      </a:lnTo>
                      <a:lnTo>
                        <a:pt x="1392" y="15119"/>
                      </a:lnTo>
                      <a:lnTo>
                        <a:pt x="1392" y="15290"/>
                      </a:lnTo>
                      <a:lnTo>
                        <a:pt x="1417" y="15461"/>
                      </a:lnTo>
                      <a:lnTo>
                        <a:pt x="1466" y="15607"/>
                      </a:lnTo>
                      <a:lnTo>
                        <a:pt x="1563" y="15754"/>
                      </a:lnTo>
                      <a:lnTo>
                        <a:pt x="1661" y="15900"/>
                      </a:lnTo>
                      <a:lnTo>
                        <a:pt x="1783" y="15998"/>
                      </a:lnTo>
                      <a:lnTo>
                        <a:pt x="1930" y="16071"/>
                      </a:lnTo>
                      <a:lnTo>
                        <a:pt x="2101" y="16120"/>
                      </a:lnTo>
                      <a:lnTo>
                        <a:pt x="2394" y="16120"/>
                      </a:lnTo>
                      <a:lnTo>
                        <a:pt x="2516" y="16071"/>
                      </a:lnTo>
                      <a:lnTo>
                        <a:pt x="2662" y="15998"/>
                      </a:lnTo>
                      <a:lnTo>
                        <a:pt x="2785" y="15925"/>
                      </a:lnTo>
                      <a:lnTo>
                        <a:pt x="2882" y="15803"/>
                      </a:lnTo>
                      <a:lnTo>
                        <a:pt x="2956" y="15680"/>
                      </a:lnTo>
                      <a:lnTo>
                        <a:pt x="3029" y="15534"/>
                      </a:lnTo>
                      <a:lnTo>
                        <a:pt x="3053" y="15387"/>
                      </a:lnTo>
                      <a:lnTo>
                        <a:pt x="3713" y="8549"/>
                      </a:lnTo>
                      <a:lnTo>
                        <a:pt x="3737" y="8476"/>
                      </a:lnTo>
                      <a:lnTo>
                        <a:pt x="3786" y="8354"/>
                      </a:lnTo>
                      <a:lnTo>
                        <a:pt x="3835" y="8305"/>
                      </a:lnTo>
                      <a:lnTo>
                        <a:pt x="3884" y="8231"/>
                      </a:lnTo>
                      <a:lnTo>
                        <a:pt x="3981" y="8207"/>
                      </a:lnTo>
                      <a:lnTo>
                        <a:pt x="4079" y="8183"/>
                      </a:lnTo>
                      <a:lnTo>
                        <a:pt x="4177" y="8207"/>
                      </a:lnTo>
                      <a:lnTo>
                        <a:pt x="4274" y="8231"/>
                      </a:lnTo>
                      <a:lnTo>
                        <a:pt x="4323" y="8305"/>
                      </a:lnTo>
                      <a:lnTo>
                        <a:pt x="4372" y="8354"/>
                      </a:lnTo>
                      <a:lnTo>
                        <a:pt x="4421" y="8476"/>
                      </a:lnTo>
                      <a:lnTo>
                        <a:pt x="4445" y="8549"/>
                      </a:lnTo>
                      <a:lnTo>
                        <a:pt x="5105" y="15387"/>
                      </a:lnTo>
                      <a:lnTo>
                        <a:pt x="5129" y="15534"/>
                      </a:lnTo>
                      <a:lnTo>
                        <a:pt x="5202" y="15680"/>
                      </a:lnTo>
                      <a:lnTo>
                        <a:pt x="5276" y="15803"/>
                      </a:lnTo>
                      <a:lnTo>
                        <a:pt x="5373" y="15925"/>
                      </a:lnTo>
                      <a:lnTo>
                        <a:pt x="5496" y="15998"/>
                      </a:lnTo>
                      <a:lnTo>
                        <a:pt x="5642" y="16071"/>
                      </a:lnTo>
                      <a:lnTo>
                        <a:pt x="5764" y="16120"/>
                      </a:lnTo>
                      <a:lnTo>
                        <a:pt x="6057" y="16120"/>
                      </a:lnTo>
                      <a:lnTo>
                        <a:pt x="6228" y="16071"/>
                      </a:lnTo>
                      <a:lnTo>
                        <a:pt x="6375" y="15998"/>
                      </a:lnTo>
                      <a:lnTo>
                        <a:pt x="6497" y="15900"/>
                      </a:lnTo>
                      <a:lnTo>
                        <a:pt x="6595" y="15754"/>
                      </a:lnTo>
                      <a:lnTo>
                        <a:pt x="6692" y="15607"/>
                      </a:lnTo>
                      <a:lnTo>
                        <a:pt x="6741" y="15461"/>
                      </a:lnTo>
                      <a:lnTo>
                        <a:pt x="6766" y="15290"/>
                      </a:lnTo>
                      <a:lnTo>
                        <a:pt x="6766" y="15119"/>
                      </a:lnTo>
                      <a:lnTo>
                        <a:pt x="6619" y="13165"/>
                      </a:lnTo>
                      <a:lnTo>
                        <a:pt x="6350" y="8915"/>
                      </a:lnTo>
                      <a:lnTo>
                        <a:pt x="6204" y="6619"/>
                      </a:lnTo>
                      <a:lnTo>
                        <a:pt x="6106" y="4617"/>
                      </a:lnTo>
                      <a:lnTo>
                        <a:pt x="6057" y="3176"/>
                      </a:lnTo>
                      <a:lnTo>
                        <a:pt x="6057" y="2761"/>
                      </a:lnTo>
                      <a:lnTo>
                        <a:pt x="6057" y="2590"/>
                      </a:lnTo>
                      <a:lnTo>
                        <a:pt x="6106" y="2590"/>
                      </a:lnTo>
                      <a:lnTo>
                        <a:pt x="6155" y="2687"/>
                      </a:lnTo>
                      <a:lnTo>
                        <a:pt x="6253" y="3005"/>
                      </a:lnTo>
                      <a:lnTo>
                        <a:pt x="6399" y="3493"/>
                      </a:lnTo>
                      <a:lnTo>
                        <a:pt x="6521" y="4128"/>
                      </a:lnTo>
                      <a:lnTo>
                        <a:pt x="6643" y="4837"/>
                      </a:lnTo>
                      <a:lnTo>
                        <a:pt x="6741" y="5569"/>
                      </a:lnTo>
                      <a:lnTo>
                        <a:pt x="6814" y="6278"/>
                      </a:lnTo>
                      <a:lnTo>
                        <a:pt x="6839" y="6888"/>
                      </a:lnTo>
                      <a:lnTo>
                        <a:pt x="6863" y="7035"/>
                      </a:lnTo>
                      <a:lnTo>
                        <a:pt x="6888" y="7181"/>
                      </a:lnTo>
                      <a:lnTo>
                        <a:pt x="6936" y="7328"/>
                      </a:lnTo>
                      <a:lnTo>
                        <a:pt x="7010" y="7425"/>
                      </a:lnTo>
                      <a:lnTo>
                        <a:pt x="7107" y="7523"/>
                      </a:lnTo>
                      <a:lnTo>
                        <a:pt x="7230" y="7596"/>
                      </a:lnTo>
                      <a:lnTo>
                        <a:pt x="7352" y="7645"/>
                      </a:lnTo>
                      <a:lnTo>
                        <a:pt x="7498" y="7670"/>
                      </a:lnTo>
                      <a:lnTo>
                        <a:pt x="7645" y="7645"/>
                      </a:lnTo>
                      <a:lnTo>
                        <a:pt x="7767" y="7596"/>
                      </a:lnTo>
                      <a:lnTo>
                        <a:pt x="7889" y="7523"/>
                      </a:lnTo>
                      <a:lnTo>
                        <a:pt x="7987" y="7425"/>
                      </a:lnTo>
                      <a:lnTo>
                        <a:pt x="8060" y="7328"/>
                      </a:lnTo>
                      <a:lnTo>
                        <a:pt x="8109" y="7181"/>
                      </a:lnTo>
                      <a:lnTo>
                        <a:pt x="8133" y="7035"/>
                      </a:lnTo>
                      <a:lnTo>
                        <a:pt x="8158" y="6888"/>
                      </a:lnTo>
                      <a:lnTo>
                        <a:pt x="8133" y="5520"/>
                      </a:lnTo>
                      <a:lnTo>
                        <a:pt x="8109" y="4885"/>
                      </a:lnTo>
                      <a:lnTo>
                        <a:pt x="8060" y="4299"/>
                      </a:lnTo>
                      <a:lnTo>
                        <a:pt x="7987" y="3713"/>
                      </a:lnTo>
                      <a:lnTo>
                        <a:pt x="7889" y="3176"/>
                      </a:lnTo>
                      <a:lnTo>
                        <a:pt x="7767" y="2663"/>
                      </a:lnTo>
                      <a:lnTo>
                        <a:pt x="7620" y="2174"/>
                      </a:lnTo>
                      <a:lnTo>
                        <a:pt x="7425" y="1759"/>
                      </a:lnTo>
                      <a:lnTo>
                        <a:pt x="7205" y="1369"/>
                      </a:lnTo>
                      <a:lnTo>
                        <a:pt x="7083" y="1173"/>
                      </a:lnTo>
                      <a:lnTo>
                        <a:pt x="6936" y="1002"/>
                      </a:lnTo>
                      <a:lnTo>
                        <a:pt x="6790" y="856"/>
                      </a:lnTo>
                      <a:lnTo>
                        <a:pt x="6643" y="709"/>
                      </a:lnTo>
                      <a:lnTo>
                        <a:pt x="6472" y="563"/>
                      </a:lnTo>
                      <a:lnTo>
                        <a:pt x="6277" y="440"/>
                      </a:lnTo>
                      <a:lnTo>
                        <a:pt x="6082" y="343"/>
                      </a:lnTo>
                      <a:lnTo>
                        <a:pt x="5886" y="245"/>
                      </a:lnTo>
                      <a:lnTo>
                        <a:pt x="5666" y="172"/>
                      </a:lnTo>
                      <a:lnTo>
                        <a:pt x="5422" y="99"/>
                      </a:lnTo>
                      <a:lnTo>
                        <a:pt x="5178" y="50"/>
                      </a:lnTo>
                      <a:lnTo>
                        <a:pt x="4909" y="1"/>
                      </a:lnTo>
                      <a:lnTo>
                        <a:pt x="4714" y="74"/>
                      </a:lnTo>
                      <a:lnTo>
                        <a:pt x="4519" y="147"/>
                      </a:lnTo>
                      <a:lnTo>
                        <a:pt x="4299" y="196"/>
                      </a:lnTo>
                      <a:lnTo>
                        <a:pt x="3859" y="196"/>
                      </a:lnTo>
                      <a:lnTo>
                        <a:pt x="3664" y="147"/>
                      </a:lnTo>
                      <a:lnTo>
                        <a:pt x="3444" y="99"/>
                      </a:lnTo>
                      <a:lnTo>
                        <a:pt x="3249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515;p39">
                  <a:extLst>
                    <a:ext uri="{FF2B5EF4-FFF2-40B4-BE49-F238E27FC236}">
                      <a16:creationId xmlns:a16="http://schemas.microsoft.com/office/drawing/2014/main" id="{C5AA049E-FED2-1647-BE97-169BAC4242E0}"/>
                    </a:ext>
                  </a:extLst>
                </p:cNvPr>
                <p:cNvSpPr/>
                <p:nvPr/>
              </p:nvSpPr>
              <p:spPr>
                <a:xfrm>
                  <a:off x="3446075" y="2264625"/>
                  <a:ext cx="85500" cy="9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0" h="3762" extrusionOk="0">
                      <a:moveTo>
                        <a:pt x="1539" y="0"/>
                      </a:moveTo>
                      <a:lnTo>
                        <a:pt x="1368" y="25"/>
                      </a:lnTo>
                      <a:lnTo>
                        <a:pt x="1197" y="49"/>
                      </a:lnTo>
                      <a:lnTo>
                        <a:pt x="1051" y="122"/>
                      </a:lnTo>
                      <a:lnTo>
                        <a:pt x="904" y="171"/>
                      </a:lnTo>
                      <a:lnTo>
                        <a:pt x="757" y="269"/>
                      </a:lnTo>
                      <a:lnTo>
                        <a:pt x="611" y="342"/>
                      </a:lnTo>
                      <a:lnTo>
                        <a:pt x="489" y="464"/>
                      </a:lnTo>
                      <a:lnTo>
                        <a:pt x="391" y="586"/>
                      </a:lnTo>
                      <a:lnTo>
                        <a:pt x="293" y="708"/>
                      </a:lnTo>
                      <a:lnTo>
                        <a:pt x="196" y="855"/>
                      </a:lnTo>
                      <a:lnTo>
                        <a:pt x="122" y="1002"/>
                      </a:lnTo>
                      <a:lnTo>
                        <a:pt x="74" y="1148"/>
                      </a:lnTo>
                      <a:lnTo>
                        <a:pt x="25" y="1319"/>
                      </a:lnTo>
                      <a:lnTo>
                        <a:pt x="0" y="1514"/>
                      </a:lnTo>
                      <a:lnTo>
                        <a:pt x="0" y="1710"/>
                      </a:lnTo>
                      <a:lnTo>
                        <a:pt x="0" y="1905"/>
                      </a:lnTo>
                      <a:lnTo>
                        <a:pt x="25" y="2101"/>
                      </a:lnTo>
                      <a:lnTo>
                        <a:pt x="74" y="2272"/>
                      </a:lnTo>
                      <a:lnTo>
                        <a:pt x="122" y="2467"/>
                      </a:lnTo>
                      <a:lnTo>
                        <a:pt x="196" y="2638"/>
                      </a:lnTo>
                      <a:lnTo>
                        <a:pt x="293" y="2809"/>
                      </a:lnTo>
                      <a:lnTo>
                        <a:pt x="391" y="2980"/>
                      </a:lnTo>
                      <a:lnTo>
                        <a:pt x="489" y="3126"/>
                      </a:lnTo>
                      <a:lnTo>
                        <a:pt x="611" y="3273"/>
                      </a:lnTo>
                      <a:lnTo>
                        <a:pt x="757" y="3395"/>
                      </a:lnTo>
                      <a:lnTo>
                        <a:pt x="904" y="3493"/>
                      </a:lnTo>
                      <a:lnTo>
                        <a:pt x="1051" y="3590"/>
                      </a:lnTo>
                      <a:lnTo>
                        <a:pt x="1197" y="3664"/>
                      </a:lnTo>
                      <a:lnTo>
                        <a:pt x="1368" y="3713"/>
                      </a:lnTo>
                      <a:lnTo>
                        <a:pt x="1539" y="3761"/>
                      </a:lnTo>
                      <a:lnTo>
                        <a:pt x="1881" y="3761"/>
                      </a:lnTo>
                      <a:lnTo>
                        <a:pt x="2052" y="3713"/>
                      </a:lnTo>
                      <a:lnTo>
                        <a:pt x="2223" y="3664"/>
                      </a:lnTo>
                      <a:lnTo>
                        <a:pt x="2369" y="3590"/>
                      </a:lnTo>
                      <a:lnTo>
                        <a:pt x="2516" y="3493"/>
                      </a:lnTo>
                      <a:lnTo>
                        <a:pt x="2662" y="3395"/>
                      </a:lnTo>
                      <a:lnTo>
                        <a:pt x="2809" y="3273"/>
                      </a:lnTo>
                      <a:lnTo>
                        <a:pt x="2931" y="3126"/>
                      </a:lnTo>
                      <a:lnTo>
                        <a:pt x="3029" y="2980"/>
                      </a:lnTo>
                      <a:lnTo>
                        <a:pt x="3127" y="2809"/>
                      </a:lnTo>
                      <a:lnTo>
                        <a:pt x="3224" y="2638"/>
                      </a:lnTo>
                      <a:lnTo>
                        <a:pt x="3297" y="2467"/>
                      </a:lnTo>
                      <a:lnTo>
                        <a:pt x="3346" y="2272"/>
                      </a:lnTo>
                      <a:lnTo>
                        <a:pt x="3395" y="2101"/>
                      </a:lnTo>
                      <a:lnTo>
                        <a:pt x="3420" y="1905"/>
                      </a:lnTo>
                      <a:lnTo>
                        <a:pt x="3420" y="1710"/>
                      </a:lnTo>
                      <a:lnTo>
                        <a:pt x="3420" y="1514"/>
                      </a:lnTo>
                      <a:lnTo>
                        <a:pt x="3395" y="1319"/>
                      </a:lnTo>
                      <a:lnTo>
                        <a:pt x="3346" y="1148"/>
                      </a:lnTo>
                      <a:lnTo>
                        <a:pt x="3297" y="1002"/>
                      </a:lnTo>
                      <a:lnTo>
                        <a:pt x="3224" y="855"/>
                      </a:lnTo>
                      <a:lnTo>
                        <a:pt x="3127" y="708"/>
                      </a:lnTo>
                      <a:lnTo>
                        <a:pt x="3029" y="586"/>
                      </a:lnTo>
                      <a:lnTo>
                        <a:pt x="2931" y="464"/>
                      </a:lnTo>
                      <a:lnTo>
                        <a:pt x="2809" y="342"/>
                      </a:lnTo>
                      <a:lnTo>
                        <a:pt x="2662" y="269"/>
                      </a:lnTo>
                      <a:lnTo>
                        <a:pt x="2516" y="171"/>
                      </a:lnTo>
                      <a:lnTo>
                        <a:pt x="2369" y="122"/>
                      </a:lnTo>
                      <a:lnTo>
                        <a:pt x="2223" y="49"/>
                      </a:lnTo>
                      <a:lnTo>
                        <a:pt x="2052" y="25"/>
                      </a:lnTo>
                      <a:lnTo>
                        <a:pt x="188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9" name="Google Shape;519;p39">
                <a:extLst>
                  <a:ext uri="{FF2B5EF4-FFF2-40B4-BE49-F238E27FC236}">
                    <a16:creationId xmlns:a16="http://schemas.microsoft.com/office/drawing/2014/main" id="{E9F82EB8-C8DC-D441-80B9-D529A38B189D}"/>
                  </a:ext>
                </a:extLst>
              </p:cNvPr>
              <p:cNvGrpSpPr/>
              <p:nvPr/>
            </p:nvGrpSpPr>
            <p:grpSpPr>
              <a:xfrm>
                <a:off x="4265783" y="2061046"/>
                <a:ext cx="331497" cy="963959"/>
                <a:chOff x="4076175" y="2267050"/>
                <a:chExt cx="173450" cy="504375"/>
              </a:xfrm>
              <a:grpFill/>
            </p:grpSpPr>
            <p:sp>
              <p:nvSpPr>
                <p:cNvPr id="63" name="Google Shape;520;p39">
                  <a:extLst>
                    <a:ext uri="{FF2B5EF4-FFF2-40B4-BE49-F238E27FC236}">
                      <a16:creationId xmlns:a16="http://schemas.microsoft.com/office/drawing/2014/main" id="{EE38F5E9-273D-784A-A95F-178346D2EB0A}"/>
                    </a:ext>
                  </a:extLst>
                </p:cNvPr>
                <p:cNvSpPr/>
                <p:nvPr/>
              </p:nvSpPr>
              <p:spPr>
                <a:xfrm>
                  <a:off x="4122598" y="2267050"/>
                  <a:ext cx="80600" cy="9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4" h="3665" extrusionOk="0">
                      <a:moveTo>
                        <a:pt x="1441" y="1"/>
                      </a:moveTo>
                      <a:lnTo>
                        <a:pt x="1295" y="25"/>
                      </a:lnTo>
                      <a:lnTo>
                        <a:pt x="1124" y="74"/>
                      </a:lnTo>
                      <a:lnTo>
                        <a:pt x="977" y="123"/>
                      </a:lnTo>
                      <a:lnTo>
                        <a:pt x="855" y="172"/>
                      </a:lnTo>
                      <a:lnTo>
                        <a:pt x="708" y="245"/>
                      </a:lnTo>
                      <a:lnTo>
                        <a:pt x="586" y="343"/>
                      </a:lnTo>
                      <a:lnTo>
                        <a:pt x="464" y="441"/>
                      </a:lnTo>
                      <a:lnTo>
                        <a:pt x="366" y="563"/>
                      </a:lnTo>
                      <a:lnTo>
                        <a:pt x="269" y="685"/>
                      </a:lnTo>
                      <a:lnTo>
                        <a:pt x="195" y="831"/>
                      </a:lnTo>
                      <a:lnTo>
                        <a:pt x="122" y="978"/>
                      </a:lnTo>
                      <a:lnTo>
                        <a:pt x="73" y="1124"/>
                      </a:lnTo>
                      <a:lnTo>
                        <a:pt x="25" y="1295"/>
                      </a:lnTo>
                      <a:lnTo>
                        <a:pt x="0" y="1466"/>
                      </a:lnTo>
                      <a:lnTo>
                        <a:pt x="0" y="1662"/>
                      </a:lnTo>
                      <a:lnTo>
                        <a:pt x="0" y="1833"/>
                      </a:lnTo>
                      <a:lnTo>
                        <a:pt x="25" y="2028"/>
                      </a:lnTo>
                      <a:lnTo>
                        <a:pt x="73" y="2223"/>
                      </a:lnTo>
                      <a:lnTo>
                        <a:pt x="122" y="2394"/>
                      </a:lnTo>
                      <a:lnTo>
                        <a:pt x="195" y="2565"/>
                      </a:lnTo>
                      <a:lnTo>
                        <a:pt x="269" y="2736"/>
                      </a:lnTo>
                      <a:lnTo>
                        <a:pt x="366" y="2883"/>
                      </a:lnTo>
                      <a:lnTo>
                        <a:pt x="464" y="3029"/>
                      </a:lnTo>
                      <a:lnTo>
                        <a:pt x="586" y="3176"/>
                      </a:lnTo>
                      <a:lnTo>
                        <a:pt x="708" y="3298"/>
                      </a:lnTo>
                      <a:lnTo>
                        <a:pt x="855" y="3396"/>
                      </a:lnTo>
                      <a:lnTo>
                        <a:pt x="977" y="3493"/>
                      </a:lnTo>
                      <a:lnTo>
                        <a:pt x="1124" y="3567"/>
                      </a:lnTo>
                      <a:lnTo>
                        <a:pt x="1295" y="3616"/>
                      </a:lnTo>
                      <a:lnTo>
                        <a:pt x="1441" y="3640"/>
                      </a:lnTo>
                      <a:lnTo>
                        <a:pt x="1612" y="3664"/>
                      </a:lnTo>
                      <a:lnTo>
                        <a:pt x="1783" y="3640"/>
                      </a:lnTo>
                      <a:lnTo>
                        <a:pt x="1930" y="3616"/>
                      </a:lnTo>
                      <a:lnTo>
                        <a:pt x="2100" y="3567"/>
                      </a:lnTo>
                      <a:lnTo>
                        <a:pt x="2247" y="3493"/>
                      </a:lnTo>
                      <a:lnTo>
                        <a:pt x="2369" y="3396"/>
                      </a:lnTo>
                      <a:lnTo>
                        <a:pt x="2516" y="3298"/>
                      </a:lnTo>
                      <a:lnTo>
                        <a:pt x="2638" y="3176"/>
                      </a:lnTo>
                      <a:lnTo>
                        <a:pt x="2760" y="3029"/>
                      </a:lnTo>
                      <a:lnTo>
                        <a:pt x="2858" y="2883"/>
                      </a:lnTo>
                      <a:lnTo>
                        <a:pt x="2955" y="2736"/>
                      </a:lnTo>
                      <a:lnTo>
                        <a:pt x="3029" y="2565"/>
                      </a:lnTo>
                      <a:lnTo>
                        <a:pt x="3102" y="2394"/>
                      </a:lnTo>
                      <a:lnTo>
                        <a:pt x="3151" y="2223"/>
                      </a:lnTo>
                      <a:lnTo>
                        <a:pt x="3200" y="2028"/>
                      </a:lnTo>
                      <a:lnTo>
                        <a:pt x="3224" y="1833"/>
                      </a:lnTo>
                      <a:lnTo>
                        <a:pt x="3224" y="1662"/>
                      </a:lnTo>
                      <a:lnTo>
                        <a:pt x="3224" y="1466"/>
                      </a:lnTo>
                      <a:lnTo>
                        <a:pt x="3200" y="1295"/>
                      </a:lnTo>
                      <a:lnTo>
                        <a:pt x="3151" y="1124"/>
                      </a:lnTo>
                      <a:lnTo>
                        <a:pt x="3102" y="978"/>
                      </a:lnTo>
                      <a:lnTo>
                        <a:pt x="3029" y="831"/>
                      </a:lnTo>
                      <a:lnTo>
                        <a:pt x="2955" y="685"/>
                      </a:lnTo>
                      <a:lnTo>
                        <a:pt x="2858" y="563"/>
                      </a:lnTo>
                      <a:lnTo>
                        <a:pt x="2760" y="441"/>
                      </a:lnTo>
                      <a:lnTo>
                        <a:pt x="2638" y="343"/>
                      </a:lnTo>
                      <a:lnTo>
                        <a:pt x="2516" y="245"/>
                      </a:lnTo>
                      <a:lnTo>
                        <a:pt x="2369" y="172"/>
                      </a:lnTo>
                      <a:lnTo>
                        <a:pt x="2247" y="123"/>
                      </a:lnTo>
                      <a:lnTo>
                        <a:pt x="2100" y="74"/>
                      </a:lnTo>
                      <a:lnTo>
                        <a:pt x="1930" y="25"/>
                      </a:lnTo>
                      <a:lnTo>
                        <a:pt x="1783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521;p39">
                  <a:extLst>
                    <a:ext uri="{FF2B5EF4-FFF2-40B4-BE49-F238E27FC236}">
                      <a16:creationId xmlns:a16="http://schemas.microsoft.com/office/drawing/2014/main" id="{35B60498-5315-EA46-90AF-74D5CB34C776}"/>
                    </a:ext>
                  </a:extLst>
                </p:cNvPr>
                <p:cNvSpPr/>
                <p:nvPr/>
              </p:nvSpPr>
              <p:spPr>
                <a:xfrm>
                  <a:off x="4076175" y="2370250"/>
                  <a:ext cx="173450" cy="40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8" h="16047" extrusionOk="0">
                      <a:moveTo>
                        <a:pt x="2736" y="0"/>
                      </a:moveTo>
                      <a:lnTo>
                        <a:pt x="2541" y="49"/>
                      </a:lnTo>
                      <a:lnTo>
                        <a:pt x="2346" y="123"/>
                      </a:lnTo>
                      <a:lnTo>
                        <a:pt x="2175" y="196"/>
                      </a:lnTo>
                      <a:lnTo>
                        <a:pt x="2028" y="293"/>
                      </a:lnTo>
                      <a:lnTo>
                        <a:pt x="1711" y="489"/>
                      </a:lnTo>
                      <a:lnTo>
                        <a:pt x="1442" y="758"/>
                      </a:lnTo>
                      <a:lnTo>
                        <a:pt x="1173" y="1075"/>
                      </a:lnTo>
                      <a:lnTo>
                        <a:pt x="953" y="1417"/>
                      </a:lnTo>
                      <a:lnTo>
                        <a:pt x="758" y="1808"/>
                      </a:lnTo>
                      <a:lnTo>
                        <a:pt x="587" y="2223"/>
                      </a:lnTo>
                      <a:lnTo>
                        <a:pt x="441" y="2711"/>
                      </a:lnTo>
                      <a:lnTo>
                        <a:pt x="318" y="3200"/>
                      </a:lnTo>
                      <a:lnTo>
                        <a:pt x="221" y="3737"/>
                      </a:lnTo>
                      <a:lnTo>
                        <a:pt x="147" y="4323"/>
                      </a:lnTo>
                      <a:lnTo>
                        <a:pt x="74" y="4909"/>
                      </a:lnTo>
                      <a:lnTo>
                        <a:pt x="25" y="5544"/>
                      </a:lnTo>
                      <a:lnTo>
                        <a:pt x="1" y="6204"/>
                      </a:lnTo>
                      <a:lnTo>
                        <a:pt x="1" y="6888"/>
                      </a:lnTo>
                      <a:lnTo>
                        <a:pt x="25" y="7034"/>
                      </a:lnTo>
                      <a:lnTo>
                        <a:pt x="50" y="7181"/>
                      </a:lnTo>
                      <a:lnTo>
                        <a:pt x="99" y="7327"/>
                      </a:lnTo>
                      <a:lnTo>
                        <a:pt x="172" y="7425"/>
                      </a:lnTo>
                      <a:lnTo>
                        <a:pt x="245" y="7523"/>
                      </a:lnTo>
                      <a:lnTo>
                        <a:pt x="318" y="7596"/>
                      </a:lnTo>
                      <a:lnTo>
                        <a:pt x="416" y="7645"/>
                      </a:lnTo>
                      <a:lnTo>
                        <a:pt x="636" y="7645"/>
                      </a:lnTo>
                      <a:lnTo>
                        <a:pt x="734" y="7596"/>
                      </a:lnTo>
                      <a:lnTo>
                        <a:pt x="807" y="7523"/>
                      </a:lnTo>
                      <a:lnTo>
                        <a:pt x="880" y="7425"/>
                      </a:lnTo>
                      <a:lnTo>
                        <a:pt x="929" y="7327"/>
                      </a:lnTo>
                      <a:lnTo>
                        <a:pt x="953" y="7181"/>
                      </a:lnTo>
                      <a:lnTo>
                        <a:pt x="978" y="6888"/>
                      </a:lnTo>
                      <a:lnTo>
                        <a:pt x="1002" y="6521"/>
                      </a:lnTo>
                      <a:lnTo>
                        <a:pt x="1027" y="6106"/>
                      </a:lnTo>
                      <a:lnTo>
                        <a:pt x="1149" y="5105"/>
                      </a:lnTo>
                      <a:lnTo>
                        <a:pt x="1295" y="4103"/>
                      </a:lnTo>
                      <a:lnTo>
                        <a:pt x="1369" y="3664"/>
                      </a:lnTo>
                      <a:lnTo>
                        <a:pt x="1466" y="3298"/>
                      </a:lnTo>
                      <a:lnTo>
                        <a:pt x="1417" y="3102"/>
                      </a:lnTo>
                      <a:lnTo>
                        <a:pt x="1393" y="2907"/>
                      </a:lnTo>
                      <a:lnTo>
                        <a:pt x="1393" y="2711"/>
                      </a:lnTo>
                      <a:lnTo>
                        <a:pt x="1417" y="2540"/>
                      </a:lnTo>
                      <a:lnTo>
                        <a:pt x="1442" y="2394"/>
                      </a:lnTo>
                      <a:lnTo>
                        <a:pt x="1515" y="2247"/>
                      </a:lnTo>
                      <a:lnTo>
                        <a:pt x="1588" y="2125"/>
                      </a:lnTo>
                      <a:lnTo>
                        <a:pt x="1662" y="2052"/>
                      </a:lnTo>
                      <a:lnTo>
                        <a:pt x="1588" y="2150"/>
                      </a:lnTo>
                      <a:lnTo>
                        <a:pt x="1540" y="2296"/>
                      </a:lnTo>
                      <a:lnTo>
                        <a:pt x="1491" y="2492"/>
                      </a:lnTo>
                      <a:lnTo>
                        <a:pt x="1491" y="2687"/>
                      </a:lnTo>
                      <a:lnTo>
                        <a:pt x="1515" y="2882"/>
                      </a:lnTo>
                      <a:lnTo>
                        <a:pt x="1564" y="3078"/>
                      </a:lnTo>
                      <a:lnTo>
                        <a:pt x="1613" y="3175"/>
                      </a:lnTo>
                      <a:lnTo>
                        <a:pt x="1686" y="3273"/>
                      </a:lnTo>
                      <a:lnTo>
                        <a:pt x="1759" y="3346"/>
                      </a:lnTo>
                      <a:lnTo>
                        <a:pt x="1857" y="3420"/>
                      </a:lnTo>
                      <a:lnTo>
                        <a:pt x="1906" y="3786"/>
                      </a:lnTo>
                      <a:lnTo>
                        <a:pt x="1930" y="3981"/>
                      </a:lnTo>
                      <a:lnTo>
                        <a:pt x="1955" y="4201"/>
                      </a:lnTo>
                      <a:lnTo>
                        <a:pt x="1930" y="4445"/>
                      </a:lnTo>
                      <a:lnTo>
                        <a:pt x="1906" y="4738"/>
                      </a:lnTo>
                      <a:lnTo>
                        <a:pt x="1833" y="5032"/>
                      </a:lnTo>
                      <a:lnTo>
                        <a:pt x="1711" y="5398"/>
                      </a:lnTo>
                      <a:lnTo>
                        <a:pt x="1515" y="5911"/>
                      </a:lnTo>
                      <a:lnTo>
                        <a:pt x="1369" y="6399"/>
                      </a:lnTo>
                      <a:lnTo>
                        <a:pt x="1271" y="6839"/>
                      </a:lnTo>
                      <a:lnTo>
                        <a:pt x="1222" y="7230"/>
                      </a:lnTo>
                      <a:lnTo>
                        <a:pt x="1173" y="7620"/>
                      </a:lnTo>
                      <a:lnTo>
                        <a:pt x="1173" y="8011"/>
                      </a:lnTo>
                      <a:lnTo>
                        <a:pt x="1198" y="8817"/>
                      </a:lnTo>
                      <a:lnTo>
                        <a:pt x="1247" y="9989"/>
                      </a:lnTo>
                      <a:lnTo>
                        <a:pt x="1295" y="11162"/>
                      </a:lnTo>
                      <a:lnTo>
                        <a:pt x="1320" y="13238"/>
                      </a:lnTo>
                      <a:lnTo>
                        <a:pt x="1344" y="14728"/>
                      </a:lnTo>
                      <a:lnTo>
                        <a:pt x="1344" y="15314"/>
                      </a:lnTo>
                      <a:lnTo>
                        <a:pt x="1369" y="15533"/>
                      </a:lnTo>
                      <a:lnTo>
                        <a:pt x="1417" y="15704"/>
                      </a:lnTo>
                      <a:lnTo>
                        <a:pt x="1491" y="15827"/>
                      </a:lnTo>
                      <a:lnTo>
                        <a:pt x="1588" y="15924"/>
                      </a:lnTo>
                      <a:lnTo>
                        <a:pt x="1662" y="15998"/>
                      </a:lnTo>
                      <a:lnTo>
                        <a:pt x="1735" y="16022"/>
                      </a:lnTo>
                      <a:lnTo>
                        <a:pt x="1833" y="16046"/>
                      </a:lnTo>
                      <a:lnTo>
                        <a:pt x="1955" y="16046"/>
                      </a:lnTo>
                      <a:lnTo>
                        <a:pt x="2077" y="15998"/>
                      </a:lnTo>
                      <a:lnTo>
                        <a:pt x="2175" y="15949"/>
                      </a:lnTo>
                      <a:lnTo>
                        <a:pt x="2248" y="15875"/>
                      </a:lnTo>
                      <a:lnTo>
                        <a:pt x="2321" y="15802"/>
                      </a:lnTo>
                      <a:lnTo>
                        <a:pt x="2394" y="15680"/>
                      </a:lnTo>
                      <a:lnTo>
                        <a:pt x="2419" y="15533"/>
                      </a:lnTo>
                      <a:lnTo>
                        <a:pt x="2468" y="15387"/>
                      </a:lnTo>
                      <a:lnTo>
                        <a:pt x="3152" y="8548"/>
                      </a:lnTo>
                      <a:lnTo>
                        <a:pt x="3152" y="8451"/>
                      </a:lnTo>
                      <a:lnTo>
                        <a:pt x="3200" y="8280"/>
                      </a:lnTo>
                      <a:lnTo>
                        <a:pt x="3249" y="8182"/>
                      </a:lnTo>
                      <a:lnTo>
                        <a:pt x="3298" y="8084"/>
                      </a:lnTo>
                      <a:lnTo>
                        <a:pt x="3371" y="8011"/>
                      </a:lnTo>
                      <a:lnTo>
                        <a:pt x="3469" y="7987"/>
                      </a:lnTo>
                      <a:lnTo>
                        <a:pt x="3567" y="8011"/>
                      </a:lnTo>
                      <a:lnTo>
                        <a:pt x="3640" y="8084"/>
                      </a:lnTo>
                      <a:lnTo>
                        <a:pt x="3689" y="8182"/>
                      </a:lnTo>
                      <a:lnTo>
                        <a:pt x="3738" y="8280"/>
                      </a:lnTo>
                      <a:lnTo>
                        <a:pt x="3787" y="8451"/>
                      </a:lnTo>
                      <a:lnTo>
                        <a:pt x="3787" y="8548"/>
                      </a:lnTo>
                      <a:lnTo>
                        <a:pt x="4470" y="15387"/>
                      </a:lnTo>
                      <a:lnTo>
                        <a:pt x="4519" y="15533"/>
                      </a:lnTo>
                      <a:lnTo>
                        <a:pt x="4544" y="15680"/>
                      </a:lnTo>
                      <a:lnTo>
                        <a:pt x="4617" y="15802"/>
                      </a:lnTo>
                      <a:lnTo>
                        <a:pt x="4690" y="15875"/>
                      </a:lnTo>
                      <a:lnTo>
                        <a:pt x="4763" y="15949"/>
                      </a:lnTo>
                      <a:lnTo>
                        <a:pt x="4861" y="15998"/>
                      </a:lnTo>
                      <a:lnTo>
                        <a:pt x="4983" y="16046"/>
                      </a:lnTo>
                      <a:lnTo>
                        <a:pt x="5105" y="16046"/>
                      </a:lnTo>
                      <a:lnTo>
                        <a:pt x="5203" y="16022"/>
                      </a:lnTo>
                      <a:lnTo>
                        <a:pt x="5276" y="15998"/>
                      </a:lnTo>
                      <a:lnTo>
                        <a:pt x="5350" y="15924"/>
                      </a:lnTo>
                      <a:lnTo>
                        <a:pt x="5447" y="15827"/>
                      </a:lnTo>
                      <a:lnTo>
                        <a:pt x="5521" y="15704"/>
                      </a:lnTo>
                      <a:lnTo>
                        <a:pt x="5569" y="15533"/>
                      </a:lnTo>
                      <a:lnTo>
                        <a:pt x="5594" y="15314"/>
                      </a:lnTo>
                      <a:lnTo>
                        <a:pt x="5594" y="14728"/>
                      </a:lnTo>
                      <a:lnTo>
                        <a:pt x="5618" y="13238"/>
                      </a:lnTo>
                      <a:lnTo>
                        <a:pt x="5643" y="11162"/>
                      </a:lnTo>
                      <a:lnTo>
                        <a:pt x="5692" y="9989"/>
                      </a:lnTo>
                      <a:lnTo>
                        <a:pt x="5740" y="8817"/>
                      </a:lnTo>
                      <a:lnTo>
                        <a:pt x="5765" y="8011"/>
                      </a:lnTo>
                      <a:lnTo>
                        <a:pt x="5765" y="7620"/>
                      </a:lnTo>
                      <a:lnTo>
                        <a:pt x="5716" y="7230"/>
                      </a:lnTo>
                      <a:lnTo>
                        <a:pt x="5667" y="6839"/>
                      </a:lnTo>
                      <a:lnTo>
                        <a:pt x="5569" y="6399"/>
                      </a:lnTo>
                      <a:lnTo>
                        <a:pt x="5423" y="5911"/>
                      </a:lnTo>
                      <a:lnTo>
                        <a:pt x="5227" y="5398"/>
                      </a:lnTo>
                      <a:lnTo>
                        <a:pt x="5105" y="5032"/>
                      </a:lnTo>
                      <a:lnTo>
                        <a:pt x="5032" y="4738"/>
                      </a:lnTo>
                      <a:lnTo>
                        <a:pt x="5008" y="4445"/>
                      </a:lnTo>
                      <a:lnTo>
                        <a:pt x="4983" y="4201"/>
                      </a:lnTo>
                      <a:lnTo>
                        <a:pt x="5008" y="3981"/>
                      </a:lnTo>
                      <a:lnTo>
                        <a:pt x="5032" y="3786"/>
                      </a:lnTo>
                      <a:lnTo>
                        <a:pt x="5081" y="3420"/>
                      </a:lnTo>
                      <a:lnTo>
                        <a:pt x="5179" y="3346"/>
                      </a:lnTo>
                      <a:lnTo>
                        <a:pt x="5252" y="3273"/>
                      </a:lnTo>
                      <a:lnTo>
                        <a:pt x="5325" y="3175"/>
                      </a:lnTo>
                      <a:lnTo>
                        <a:pt x="5374" y="3078"/>
                      </a:lnTo>
                      <a:lnTo>
                        <a:pt x="5423" y="2882"/>
                      </a:lnTo>
                      <a:lnTo>
                        <a:pt x="5447" y="2687"/>
                      </a:lnTo>
                      <a:lnTo>
                        <a:pt x="5447" y="2492"/>
                      </a:lnTo>
                      <a:lnTo>
                        <a:pt x="5398" y="2296"/>
                      </a:lnTo>
                      <a:lnTo>
                        <a:pt x="5350" y="2150"/>
                      </a:lnTo>
                      <a:lnTo>
                        <a:pt x="5276" y="2052"/>
                      </a:lnTo>
                      <a:lnTo>
                        <a:pt x="5350" y="2125"/>
                      </a:lnTo>
                      <a:lnTo>
                        <a:pt x="5423" y="2247"/>
                      </a:lnTo>
                      <a:lnTo>
                        <a:pt x="5496" y="2394"/>
                      </a:lnTo>
                      <a:lnTo>
                        <a:pt x="5521" y="2540"/>
                      </a:lnTo>
                      <a:lnTo>
                        <a:pt x="5545" y="2711"/>
                      </a:lnTo>
                      <a:lnTo>
                        <a:pt x="5545" y="2907"/>
                      </a:lnTo>
                      <a:lnTo>
                        <a:pt x="5521" y="3102"/>
                      </a:lnTo>
                      <a:lnTo>
                        <a:pt x="5472" y="3298"/>
                      </a:lnTo>
                      <a:lnTo>
                        <a:pt x="5569" y="3664"/>
                      </a:lnTo>
                      <a:lnTo>
                        <a:pt x="5643" y="4103"/>
                      </a:lnTo>
                      <a:lnTo>
                        <a:pt x="5789" y="5105"/>
                      </a:lnTo>
                      <a:lnTo>
                        <a:pt x="5911" y="6106"/>
                      </a:lnTo>
                      <a:lnTo>
                        <a:pt x="5936" y="6521"/>
                      </a:lnTo>
                      <a:lnTo>
                        <a:pt x="5960" y="6888"/>
                      </a:lnTo>
                      <a:lnTo>
                        <a:pt x="5985" y="7181"/>
                      </a:lnTo>
                      <a:lnTo>
                        <a:pt x="6009" y="7327"/>
                      </a:lnTo>
                      <a:lnTo>
                        <a:pt x="6058" y="7425"/>
                      </a:lnTo>
                      <a:lnTo>
                        <a:pt x="6131" y="7523"/>
                      </a:lnTo>
                      <a:lnTo>
                        <a:pt x="6204" y="7596"/>
                      </a:lnTo>
                      <a:lnTo>
                        <a:pt x="6302" y="7645"/>
                      </a:lnTo>
                      <a:lnTo>
                        <a:pt x="6522" y="7645"/>
                      </a:lnTo>
                      <a:lnTo>
                        <a:pt x="6620" y="7596"/>
                      </a:lnTo>
                      <a:lnTo>
                        <a:pt x="6693" y="7523"/>
                      </a:lnTo>
                      <a:lnTo>
                        <a:pt x="6766" y="7425"/>
                      </a:lnTo>
                      <a:lnTo>
                        <a:pt x="6839" y="7327"/>
                      </a:lnTo>
                      <a:lnTo>
                        <a:pt x="6888" y="7181"/>
                      </a:lnTo>
                      <a:lnTo>
                        <a:pt x="6913" y="7034"/>
                      </a:lnTo>
                      <a:lnTo>
                        <a:pt x="6937" y="6888"/>
                      </a:lnTo>
                      <a:lnTo>
                        <a:pt x="6937" y="6204"/>
                      </a:lnTo>
                      <a:lnTo>
                        <a:pt x="6913" y="5544"/>
                      </a:lnTo>
                      <a:lnTo>
                        <a:pt x="6864" y="4909"/>
                      </a:lnTo>
                      <a:lnTo>
                        <a:pt x="6791" y="4323"/>
                      </a:lnTo>
                      <a:lnTo>
                        <a:pt x="6717" y="3737"/>
                      </a:lnTo>
                      <a:lnTo>
                        <a:pt x="6620" y="3200"/>
                      </a:lnTo>
                      <a:lnTo>
                        <a:pt x="6497" y="2711"/>
                      </a:lnTo>
                      <a:lnTo>
                        <a:pt x="6351" y="2223"/>
                      </a:lnTo>
                      <a:lnTo>
                        <a:pt x="6180" y="1808"/>
                      </a:lnTo>
                      <a:lnTo>
                        <a:pt x="5985" y="1417"/>
                      </a:lnTo>
                      <a:lnTo>
                        <a:pt x="5765" y="1075"/>
                      </a:lnTo>
                      <a:lnTo>
                        <a:pt x="5496" y="758"/>
                      </a:lnTo>
                      <a:lnTo>
                        <a:pt x="5227" y="489"/>
                      </a:lnTo>
                      <a:lnTo>
                        <a:pt x="4910" y="293"/>
                      </a:lnTo>
                      <a:lnTo>
                        <a:pt x="4763" y="196"/>
                      </a:lnTo>
                      <a:lnTo>
                        <a:pt x="4592" y="123"/>
                      </a:lnTo>
                      <a:lnTo>
                        <a:pt x="4397" y="49"/>
                      </a:lnTo>
                      <a:lnTo>
                        <a:pt x="4202" y="0"/>
                      </a:lnTo>
                      <a:lnTo>
                        <a:pt x="4031" y="98"/>
                      </a:lnTo>
                      <a:lnTo>
                        <a:pt x="3860" y="147"/>
                      </a:lnTo>
                      <a:lnTo>
                        <a:pt x="3664" y="196"/>
                      </a:lnTo>
                      <a:lnTo>
                        <a:pt x="3469" y="220"/>
                      </a:lnTo>
                      <a:lnTo>
                        <a:pt x="3274" y="196"/>
                      </a:lnTo>
                      <a:lnTo>
                        <a:pt x="3078" y="147"/>
                      </a:lnTo>
                      <a:lnTo>
                        <a:pt x="2907" y="98"/>
                      </a:lnTo>
                      <a:lnTo>
                        <a:pt x="2736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73" name="TextBox 7">
            <a:extLst>
              <a:ext uri="{FF2B5EF4-FFF2-40B4-BE49-F238E27FC236}">
                <a16:creationId xmlns:a16="http://schemas.microsoft.com/office/drawing/2014/main" id="{7493C143-866C-D748-9ED5-08833D2E41D3}"/>
              </a:ext>
            </a:extLst>
          </p:cNvPr>
          <p:cNvSpPr txBox="1"/>
          <p:nvPr/>
        </p:nvSpPr>
        <p:spPr>
          <a:xfrm>
            <a:off x="1262821" y="2805541"/>
            <a:ext cx="1647279" cy="7496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5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FUNDING</a:t>
            </a:r>
          </a:p>
          <a:p>
            <a:pPr algn="ctr">
              <a:lnSpc>
                <a:spcPts val="1460"/>
              </a:lnSpc>
            </a:pPr>
            <a:r>
              <a:rPr lang="en-US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SPECIALISTS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B3FF388-D0A1-FE44-A776-EA4CA1D70681}"/>
              </a:ext>
            </a:extLst>
          </p:cNvPr>
          <p:cNvSpPr txBox="1"/>
          <p:nvPr/>
        </p:nvSpPr>
        <p:spPr>
          <a:xfrm>
            <a:off x="933032" y="1419443"/>
            <a:ext cx="2289868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100" b="1" dirty="0">
                <a:solidFill>
                  <a:schemeClr val="bg1"/>
                </a:solidFill>
                <a:latin typeface="Source Sans Pro" panose="020B0503030403020204" pitchFamily="34" charset="77"/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3513357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D2236893-3850-7143-9FDC-999259A195B5}"/>
              </a:ext>
            </a:extLst>
          </p:cNvPr>
          <p:cNvCxnSpPr>
            <a:cxnSpLocks/>
          </p:cNvCxnSpPr>
          <p:nvPr/>
        </p:nvCxnSpPr>
        <p:spPr>
          <a:xfrm>
            <a:off x="0" y="1899138"/>
            <a:ext cx="12192000" cy="0"/>
          </a:xfrm>
          <a:prstGeom prst="line">
            <a:avLst/>
          </a:prstGeom>
          <a:ln w="2540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E29D79A-E94E-EF4F-85CF-54DA7BA966CE}"/>
              </a:ext>
            </a:extLst>
          </p:cNvPr>
          <p:cNvSpPr txBox="1"/>
          <p:nvPr/>
        </p:nvSpPr>
        <p:spPr>
          <a:xfrm>
            <a:off x="1544564" y="578224"/>
            <a:ext cx="9096029" cy="126117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>
              <a:lnSpc>
                <a:spcPts val="3800"/>
              </a:lnSpc>
              <a:spcAft>
                <a:spcPts val="600"/>
              </a:spcAft>
            </a:pPr>
            <a:r>
              <a:rPr lang="en-US" sz="3600" b="1" dirty="0">
                <a:solidFill>
                  <a:srgbClr val="706F73"/>
                </a:solidFill>
                <a:latin typeface="Source Sans Pro" panose="020B0503030403020204" pitchFamily="34" charset="0"/>
              </a:rPr>
              <a:t>Focus on the Fit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9D7D80F-3DA0-254F-A3F3-7C2083712D43}"/>
              </a:ext>
            </a:extLst>
          </p:cNvPr>
          <p:cNvGrpSpPr/>
          <p:nvPr/>
        </p:nvGrpSpPr>
        <p:grpSpPr>
          <a:xfrm>
            <a:off x="1705773" y="2647251"/>
            <a:ext cx="2218940" cy="2689457"/>
            <a:chOff x="1705773" y="2833227"/>
            <a:chExt cx="2218940" cy="268945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3EBFB37-E21B-4043-B006-A011E3211687}"/>
                </a:ext>
              </a:extLst>
            </p:cNvPr>
            <p:cNvSpPr txBox="1"/>
            <p:nvPr/>
          </p:nvSpPr>
          <p:spPr>
            <a:xfrm>
              <a:off x="1705773" y="4264448"/>
              <a:ext cx="2218940" cy="125823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2800" dirty="0">
                  <a:solidFill>
                    <a:srgbClr val="706F73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Project</a:t>
              </a:r>
              <a:br>
                <a:rPr lang="en-US" sz="2800" dirty="0">
                  <a:solidFill>
                    <a:srgbClr val="706F73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</a:br>
              <a:r>
                <a:rPr lang="en-US" sz="2800" b="1" dirty="0">
                  <a:solidFill>
                    <a:srgbClr val="706F73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TIMELINES</a:t>
              </a:r>
            </a:p>
            <a:p>
              <a:pPr algn="ctr">
                <a:lnSpc>
                  <a:spcPts val="4600"/>
                </a:lnSpc>
                <a:spcAft>
                  <a:spcPts val="600"/>
                </a:spcAft>
              </a:pPr>
              <a:endParaRPr lang="en-US" sz="5000" b="1" dirty="0">
                <a:solidFill>
                  <a:srgbClr val="706F73"/>
                </a:solidFill>
              </a:endParaRPr>
            </a:p>
            <a:p>
              <a:pPr algn="ctr">
                <a:lnSpc>
                  <a:spcPts val="7000"/>
                </a:lnSpc>
              </a:pPr>
              <a:r>
                <a:rPr lang="en-US" sz="8000" b="1" dirty="0">
                  <a:solidFill>
                    <a:srgbClr val="706F73"/>
                  </a:solidFill>
                  <a:latin typeface="Source Sans Pro" panose="020B0503030403020204" pitchFamily="34" charset="0"/>
                </a:rPr>
                <a:t> </a:t>
              </a:r>
              <a:endParaRPr lang="en-US" sz="8000" b="1" dirty="0">
                <a:solidFill>
                  <a:srgbClr val="706F73"/>
                </a:solidFill>
              </a:endParaRPr>
            </a:p>
            <a:p>
              <a:pPr algn="ctr">
                <a:lnSpc>
                  <a:spcPts val="7000"/>
                </a:lnSpc>
              </a:pPr>
              <a:endParaRPr lang="en-US" dirty="0">
                <a:solidFill>
                  <a:srgbClr val="706F73"/>
                </a:solidFill>
              </a:endParaRPr>
            </a:p>
          </p:txBody>
        </p:sp>
        <p:grpSp>
          <p:nvGrpSpPr>
            <p:cNvPr id="38" name="Google Shape;436;p39">
              <a:extLst>
                <a:ext uri="{FF2B5EF4-FFF2-40B4-BE49-F238E27FC236}">
                  <a16:creationId xmlns:a16="http://schemas.microsoft.com/office/drawing/2014/main" id="{DA8F163B-743D-EF41-861A-EB4A056A007A}"/>
                </a:ext>
              </a:extLst>
            </p:cNvPr>
            <p:cNvGrpSpPr/>
            <p:nvPr/>
          </p:nvGrpSpPr>
          <p:grpSpPr>
            <a:xfrm>
              <a:off x="2238961" y="2833227"/>
              <a:ext cx="1182605" cy="1180815"/>
              <a:chOff x="6660750" y="298550"/>
              <a:chExt cx="396900" cy="396300"/>
            </a:xfrm>
            <a:solidFill>
              <a:schemeClr val="accent1"/>
            </a:solidFill>
          </p:grpSpPr>
          <p:sp>
            <p:nvSpPr>
              <p:cNvPr id="39" name="Google Shape;437;p39">
                <a:extLst>
                  <a:ext uri="{FF2B5EF4-FFF2-40B4-BE49-F238E27FC236}">
                    <a16:creationId xmlns:a16="http://schemas.microsoft.com/office/drawing/2014/main" id="{543EB8AB-D961-8649-AB00-2C2C7EE2C1BC}"/>
                  </a:ext>
                </a:extLst>
              </p:cNvPr>
              <p:cNvSpPr/>
              <p:nvPr/>
            </p:nvSpPr>
            <p:spPr>
              <a:xfrm>
                <a:off x="6660750" y="298550"/>
                <a:ext cx="396900" cy="396300"/>
              </a:xfrm>
              <a:custGeom>
                <a:avLst/>
                <a:gdLst/>
                <a:ahLst/>
                <a:cxnLst/>
                <a:rect l="l" t="t" r="r" b="b"/>
                <a:pathLst>
                  <a:path w="15876" h="15852" extrusionOk="0">
                    <a:moveTo>
                      <a:pt x="8304" y="978"/>
                    </a:moveTo>
                    <a:lnTo>
                      <a:pt x="8646" y="1002"/>
                    </a:lnTo>
                    <a:lnTo>
                      <a:pt x="8988" y="1051"/>
                    </a:lnTo>
                    <a:lnTo>
                      <a:pt x="9330" y="1100"/>
                    </a:lnTo>
                    <a:lnTo>
                      <a:pt x="9672" y="1198"/>
                    </a:lnTo>
                    <a:lnTo>
                      <a:pt x="10014" y="1271"/>
                    </a:lnTo>
                    <a:lnTo>
                      <a:pt x="10332" y="1393"/>
                    </a:lnTo>
                    <a:lnTo>
                      <a:pt x="10649" y="1515"/>
                    </a:lnTo>
                    <a:lnTo>
                      <a:pt x="10942" y="1662"/>
                    </a:lnTo>
                    <a:lnTo>
                      <a:pt x="11260" y="1808"/>
                    </a:lnTo>
                    <a:lnTo>
                      <a:pt x="11553" y="1979"/>
                    </a:lnTo>
                    <a:lnTo>
                      <a:pt x="11821" y="2150"/>
                    </a:lnTo>
                    <a:lnTo>
                      <a:pt x="12090" y="2346"/>
                    </a:lnTo>
                    <a:lnTo>
                      <a:pt x="12359" y="2565"/>
                    </a:lnTo>
                    <a:lnTo>
                      <a:pt x="12603" y="2785"/>
                    </a:lnTo>
                    <a:lnTo>
                      <a:pt x="12847" y="3005"/>
                    </a:lnTo>
                    <a:lnTo>
                      <a:pt x="13091" y="3249"/>
                    </a:lnTo>
                    <a:lnTo>
                      <a:pt x="13311" y="3493"/>
                    </a:lnTo>
                    <a:lnTo>
                      <a:pt x="13507" y="3762"/>
                    </a:lnTo>
                    <a:lnTo>
                      <a:pt x="13702" y="4031"/>
                    </a:lnTo>
                    <a:lnTo>
                      <a:pt x="13897" y="4324"/>
                    </a:lnTo>
                    <a:lnTo>
                      <a:pt x="14044" y="4617"/>
                    </a:lnTo>
                    <a:lnTo>
                      <a:pt x="14215" y="4910"/>
                    </a:lnTo>
                    <a:lnTo>
                      <a:pt x="14337" y="5227"/>
                    </a:lnTo>
                    <a:lnTo>
                      <a:pt x="14483" y="5545"/>
                    </a:lnTo>
                    <a:lnTo>
                      <a:pt x="14581" y="5862"/>
                    </a:lnTo>
                    <a:lnTo>
                      <a:pt x="14679" y="6180"/>
                    </a:lnTo>
                    <a:lnTo>
                      <a:pt x="14752" y="6522"/>
                    </a:lnTo>
                    <a:lnTo>
                      <a:pt x="14825" y="6864"/>
                    </a:lnTo>
                    <a:lnTo>
                      <a:pt x="14850" y="7206"/>
                    </a:lnTo>
                    <a:lnTo>
                      <a:pt x="14899" y="7572"/>
                    </a:lnTo>
                    <a:lnTo>
                      <a:pt x="14899" y="7938"/>
                    </a:lnTo>
                    <a:lnTo>
                      <a:pt x="14899" y="8280"/>
                    </a:lnTo>
                    <a:lnTo>
                      <a:pt x="14850" y="8647"/>
                    </a:lnTo>
                    <a:lnTo>
                      <a:pt x="14825" y="8989"/>
                    </a:lnTo>
                    <a:lnTo>
                      <a:pt x="14752" y="9331"/>
                    </a:lnTo>
                    <a:lnTo>
                      <a:pt x="14679" y="9672"/>
                    </a:lnTo>
                    <a:lnTo>
                      <a:pt x="14581" y="9990"/>
                    </a:lnTo>
                    <a:lnTo>
                      <a:pt x="14483" y="10307"/>
                    </a:lnTo>
                    <a:lnTo>
                      <a:pt x="14337" y="10625"/>
                    </a:lnTo>
                    <a:lnTo>
                      <a:pt x="14215" y="10942"/>
                    </a:lnTo>
                    <a:lnTo>
                      <a:pt x="14044" y="11236"/>
                    </a:lnTo>
                    <a:lnTo>
                      <a:pt x="13897" y="11529"/>
                    </a:lnTo>
                    <a:lnTo>
                      <a:pt x="13702" y="11822"/>
                    </a:lnTo>
                    <a:lnTo>
                      <a:pt x="13507" y="12090"/>
                    </a:lnTo>
                    <a:lnTo>
                      <a:pt x="13311" y="12359"/>
                    </a:lnTo>
                    <a:lnTo>
                      <a:pt x="13091" y="12603"/>
                    </a:lnTo>
                    <a:lnTo>
                      <a:pt x="12847" y="12847"/>
                    </a:lnTo>
                    <a:lnTo>
                      <a:pt x="12603" y="13067"/>
                    </a:lnTo>
                    <a:lnTo>
                      <a:pt x="12359" y="13287"/>
                    </a:lnTo>
                    <a:lnTo>
                      <a:pt x="12090" y="13507"/>
                    </a:lnTo>
                    <a:lnTo>
                      <a:pt x="11821" y="13702"/>
                    </a:lnTo>
                    <a:lnTo>
                      <a:pt x="11553" y="13873"/>
                    </a:lnTo>
                    <a:lnTo>
                      <a:pt x="11260" y="14044"/>
                    </a:lnTo>
                    <a:lnTo>
                      <a:pt x="10942" y="14191"/>
                    </a:lnTo>
                    <a:lnTo>
                      <a:pt x="10649" y="14337"/>
                    </a:lnTo>
                    <a:lnTo>
                      <a:pt x="10332" y="14459"/>
                    </a:lnTo>
                    <a:lnTo>
                      <a:pt x="10014" y="14581"/>
                    </a:lnTo>
                    <a:lnTo>
                      <a:pt x="9672" y="14655"/>
                    </a:lnTo>
                    <a:lnTo>
                      <a:pt x="9330" y="14752"/>
                    </a:lnTo>
                    <a:lnTo>
                      <a:pt x="8988" y="14801"/>
                    </a:lnTo>
                    <a:lnTo>
                      <a:pt x="8646" y="14850"/>
                    </a:lnTo>
                    <a:lnTo>
                      <a:pt x="8304" y="14875"/>
                    </a:lnTo>
                    <a:lnTo>
                      <a:pt x="7572" y="14875"/>
                    </a:lnTo>
                    <a:lnTo>
                      <a:pt x="7230" y="14850"/>
                    </a:lnTo>
                    <a:lnTo>
                      <a:pt x="6888" y="14801"/>
                    </a:lnTo>
                    <a:lnTo>
                      <a:pt x="6546" y="14752"/>
                    </a:lnTo>
                    <a:lnTo>
                      <a:pt x="6204" y="14655"/>
                    </a:lnTo>
                    <a:lnTo>
                      <a:pt x="5862" y="14581"/>
                    </a:lnTo>
                    <a:lnTo>
                      <a:pt x="5545" y="14459"/>
                    </a:lnTo>
                    <a:lnTo>
                      <a:pt x="5227" y="14337"/>
                    </a:lnTo>
                    <a:lnTo>
                      <a:pt x="4934" y="14191"/>
                    </a:lnTo>
                    <a:lnTo>
                      <a:pt x="4617" y="14044"/>
                    </a:lnTo>
                    <a:lnTo>
                      <a:pt x="4324" y="13873"/>
                    </a:lnTo>
                    <a:lnTo>
                      <a:pt x="4055" y="13702"/>
                    </a:lnTo>
                    <a:lnTo>
                      <a:pt x="3786" y="13507"/>
                    </a:lnTo>
                    <a:lnTo>
                      <a:pt x="3518" y="13287"/>
                    </a:lnTo>
                    <a:lnTo>
                      <a:pt x="3273" y="13067"/>
                    </a:lnTo>
                    <a:lnTo>
                      <a:pt x="3029" y="12847"/>
                    </a:lnTo>
                    <a:lnTo>
                      <a:pt x="2785" y="12603"/>
                    </a:lnTo>
                    <a:lnTo>
                      <a:pt x="2565" y="12359"/>
                    </a:lnTo>
                    <a:lnTo>
                      <a:pt x="2370" y="12090"/>
                    </a:lnTo>
                    <a:lnTo>
                      <a:pt x="2174" y="11822"/>
                    </a:lnTo>
                    <a:lnTo>
                      <a:pt x="1979" y="11529"/>
                    </a:lnTo>
                    <a:lnTo>
                      <a:pt x="1832" y="11236"/>
                    </a:lnTo>
                    <a:lnTo>
                      <a:pt x="1661" y="10942"/>
                    </a:lnTo>
                    <a:lnTo>
                      <a:pt x="1539" y="10625"/>
                    </a:lnTo>
                    <a:lnTo>
                      <a:pt x="1393" y="10307"/>
                    </a:lnTo>
                    <a:lnTo>
                      <a:pt x="1295" y="9990"/>
                    </a:lnTo>
                    <a:lnTo>
                      <a:pt x="1197" y="9672"/>
                    </a:lnTo>
                    <a:lnTo>
                      <a:pt x="1124" y="9331"/>
                    </a:lnTo>
                    <a:lnTo>
                      <a:pt x="1051" y="8989"/>
                    </a:lnTo>
                    <a:lnTo>
                      <a:pt x="1026" y="8647"/>
                    </a:lnTo>
                    <a:lnTo>
                      <a:pt x="978" y="8280"/>
                    </a:lnTo>
                    <a:lnTo>
                      <a:pt x="978" y="7938"/>
                    </a:lnTo>
                    <a:lnTo>
                      <a:pt x="978" y="7572"/>
                    </a:lnTo>
                    <a:lnTo>
                      <a:pt x="1026" y="7206"/>
                    </a:lnTo>
                    <a:lnTo>
                      <a:pt x="1051" y="6864"/>
                    </a:lnTo>
                    <a:lnTo>
                      <a:pt x="1124" y="6522"/>
                    </a:lnTo>
                    <a:lnTo>
                      <a:pt x="1197" y="6180"/>
                    </a:lnTo>
                    <a:lnTo>
                      <a:pt x="1295" y="5862"/>
                    </a:lnTo>
                    <a:lnTo>
                      <a:pt x="1393" y="5545"/>
                    </a:lnTo>
                    <a:lnTo>
                      <a:pt x="1539" y="5227"/>
                    </a:lnTo>
                    <a:lnTo>
                      <a:pt x="1661" y="4910"/>
                    </a:lnTo>
                    <a:lnTo>
                      <a:pt x="1832" y="4617"/>
                    </a:lnTo>
                    <a:lnTo>
                      <a:pt x="1979" y="4324"/>
                    </a:lnTo>
                    <a:lnTo>
                      <a:pt x="2174" y="4031"/>
                    </a:lnTo>
                    <a:lnTo>
                      <a:pt x="2370" y="3762"/>
                    </a:lnTo>
                    <a:lnTo>
                      <a:pt x="2565" y="3493"/>
                    </a:lnTo>
                    <a:lnTo>
                      <a:pt x="2785" y="3249"/>
                    </a:lnTo>
                    <a:lnTo>
                      <a:pt x="3029" y="3005"/>
                    </a:lnTo>
                    <a:lnTo>
                      <a:pt x="3273" y="2785"/>
                    </a:lnTo>
                    <a:lnTo>
                      <a:pt x="3518" y="2565"/>
                    </a:lnTo>
                    <a:lnTo>
                      <a:pt x="3786" y="2346"/>
                    </a:lnTo>
                    <a:lnTo>
                      <a:pt x="4055" y="2150"/>
                    </a:lnTo>
                    <a:lnTo>
                      <a:pt x="4324" y="1979"/>
                    </a:lnTo>
                    <a:lnTo>
                      <a:pt x="4617" y="1808"/>
                    </a:lnTo>
                    <a:lnTo>
                      <a:pt x="4934" y="1662"/>
                    </a:lnTo>
                    <a:lnTo>
                      <a:pt x="5227" y="1515"/>
                    </a:lnTo>
                    <a:lnTo>
                      <a:pt x="5545" y="1393"/>
                    </a:lnTo>
                    <a:lnTo>
                      <a:pt x="5862" y="1271"/>
                    </a:lnTo>
                    <a:lnTo>
                      <a:pt x="6204" y="1198"/>
                    </a:lnTo>
                    <a:lnTo>
                      <a:pt x="6546" y="1100"/>
                    </a:lnTo>
                    <a:lnTo>
                      <a:pt x="6888" y="1051"/>
                    </a:lnTo>
                    <a:lnTo>
                      <a:pt x="7230" y="1002"/>
                    </a:lnTo>
                    <a:lnTo>
                      <a:pt x="7572" y="978"/>
                    </a:lnTo>
                    <a:close/>
                    <a:moveTo>
                      <a:pt x="7523" y="1"/>
                    </a:moveTo>
                    <a:lnTo>
                      <a:pt x="7132" y="25"/>
                    </a:lnTo>
                    <a:lnTo>
                      <a:pt x="6741" y="74"/>
                    </a:lnTo>
                    <a:lnTo>
                      <a:pt x="6351" y="147"/>
                    </a:lnTo>
                    <a:lnTo>
                      <a:pt x="5960" y="245"/>
                    </a:lnTo>
                    <a:lnTo>
                      <a:pt x="5569" y="343"/>
                    </a:lnTo>
                    <a:lnTo>
                      <a:pt x="5203" y="465"/>
                    </a:lnTo>
                    <a:lnTo>
                      <a:pt x="4861" y="611"/>
                    </a:lnTo>
                    <a:lnTo>
                      <a:pt x="4494" y="782"/>
                    </a:lnTo>
                    <a:lnTo>
                      <a:pt x="4153" y="953"/>
                    </a:lnTo>
                    <a:lnTo>
                      <a:pt x="3835" y="1149"/>
                    </a:lnTo>
                    <a:lnTo>
                      <a:pt x="3493" y="1344"/>
                    </a:lnTo>
                    <a:lnTo>
                      <a:pt x="3200" y="1564"/>
                    </a:lnTo>
                    <a:lnTo>
                      <a:pt x="2883" y="1808"/>
                    </a:lnTo>
                    <a:lnTo>
                      <a:pt x="2614" y="2052"/>
                    </a:lnTo>
                    <a:lnTo>
                      <a:pt x="2321" y="2321"/>
                    </a:lnTo>
                    <a:lnTo>
                      <a:pt x="2077" y="2590"/>
                    </a:lnTo>
                    <a:lnTo>
                      <a:pt x="1808" y="2883"/>
                    </a:lnTo>
                    <a:lnTo>
                      <a:pt x="1588" y="3176"/>
                    </a:lnTo>
                    <a:lnTo>
                      <a:pt x="1368" y="3493"/>
                    </a:lnTo>
                    <a:lnTo>
                      <a:pt x="1149" y="3811"/>
                    </a:lnTo>
                    <a:lnTo>
                      <a:pt x="953" y="4153"/>
                    </a:lnTo>
                    <a:lnTo>
                      <a:pt x="782" y="4495"/>
                    </a:lnTo>
                    <a:lnTo>
                      <a:pt x="636" y="4837"/>
                    </a:lnTo>
                    <a:lnTo>
                      <a:pt x="489" y="5203"/>
                    </a:lnTo>
                    <a:lnTo>
                      <a:pt x="367" y="5569"/>
                    </a:lnTo>
                    <a:lnTo>
                      <a:pt x="245" y="5936"/>
                    </a:lnTo>
                    <a:lnTo>
                      <a:pt x="172" y="6326"/>
                    </a:lnTo>
                    <a:lnTo>
                      <a:pt x="98" y="6717"/>
                    </a:lnTo>
                    <a:lnTo>
                      <a:pt x="49" y="7108"/>
                    </a:lnTo>
                    <a:lnTo>
                      <a:pt x="25" y="7523"/>
                    </a:lnTo>
                    <a:lnTo>
                      <a:pt x="1" y="7938"/>
                    </a:lnTo>
                    <a:lnTo>
                      <a:pt x="25" y="8329"/>
                    </a:lnTo>
                    <a:lnTo>
                      <a:pt x="49" y="8744"/>
                    </a:lnTo>
                    <a:lnTo>
                      <a:pt x="98" y="9135"/>
                    </a:lnTo>
                    <a:lnTo>
                      <a:pt x="172" y="9526"/>
                    </a:lnTo>
                    <a:lnTo>
                      <a:pt x="245" y="9917"/>
                    </a:lnTo>
                    <a:lnTo>
                      <a:pt x="367" y="10283"/>
                    </a:lnTo>
                    <a:lnTo>
                      <a:pt x="489" y="10649"/>
                    </a:lnTo>
                    <a:lnTo>
                      <a:pt x="636" y="11016"/>
                    </a:lnTo>
                    <a:lnTo>
                      <a:pt x="782" y="11358"/>
                    </a:lnTo>
                    <a:lnTo>
                      <a:pt x="953" y="11700"/>
                    </a:lnTo>
                    <a:lnTo>
                      <a:pt x="1149" y="12041"/>
                    </a:lnTo>
                    <a:lnTo>
                      <a:pt x="1368" y="12359"/>
                    </a:lnTo>
                    <a:lnTo>
                      <a:pt x="1588" y="12676"/>
                    </a:lnTo>
                    <a:lnTo>
                      <a:pt x="1808" y="12970"/>
                    </a:lnTo>
                    <a:lnTo>
                      <a:pt x="2077" y="13263"/>
                    </a:lnTo>
                    <a:lnTo>
                      <a:pt x="2321" y="13531"/>
                    </a:lnTo>
                    <a:lnTo>
                      <a:pt x="2614" y="13800"/>
                    </a:lnTo>
                    <a:lnTo>
                      <a:pt x="2883" y="14044"/>
                    </a:lnTo>
                    <a:lnTo>
                      <a:pt x="3200" y="14288"/>
                    </a:lnTo>
                    <a:lnTo>
                      <a:pt x="3493" y="14508"/>
                    </a:lnTo>
                    <a:lnTo>
                      <a:pt x="3835" y="14704"/>
                    </a:lnTo>
                    <a:lnTo>
                      <a:pt x="4153" y="14899"/>
                    </a:lnTo>
                    <a:lnTo>
                      <a:pt x="4494" y="15070"/>
                    </a:lnTo>
                    <a:lnTo>
                      <a:pt x="4861" y="15241"/>
                    </a:lnTo>
                    <a:lnTo>
                      <a:pt x="5203" y="15387"/>
                    </a:lnTo>
                    <a:lnTo>
                      <a:pt x="5569" y="15510"/>
                    </a:lnTo>
                    <a:lnTo>
                      <a:pt x="5960" y="15607"/>
                    </a:lnTo>
                    <a:lnTo>
                      <a:pt x="6351" y="15705"/>
                    </a:lnTo>
                    <a:lnTo>
                      <a:pt x="6741" y="15778"/>
                    </a:lnTo>
                    <a:lnTo>
                      <a:pt x="7132" y="15827"/>
                    </a:lnTo>
                    <a:lnTo>
                      <a:pt x="7523" y="15851"/>
                    </a:lnTo>
                    <a:lnTo>
                      <a:pt x="8353" y="15851"/>
                    </a:lnTo>
                    <a:lnTo>
                      <a:pt x="8744" y="15827"/>
                    </a:lnTo>
                    <a:lnTo>
                      <a:pt x="9135" y="15778"/>
                    </a:lnTo>
                    <a:lnTo>
                      <a:pt x="9526" y="15705"/>
                    </a:lnTo>
                    <a:lnTo>
                      <a:pt x="9916" y="15607"/>
                    </a:lnTo>
                    <a:lnTo>
                      <a:pt x="10307" y="15510"/>
                    </a:lnTo>
                    <a:lnTo>
                      <a:pt x="10673" y="15387"/>
                    </a:lnTo>
                    <a:lnTo>
                      <a:pt x="11015" y="15241"/>
                    </a:lnTo>
                    <a:lnTo>
                      <a:pt x="11382" y="15070"/>
                    </a:lnTo>
                    <a:lnTo>
                      <a:pt x="11724" y="14899"/>
                    </a:lnTo>
                    <a:lnTo>
                      <a:pt x="12041" y="14704"/>
                    </a:lnTo>
                    <a:lnTo>
                      <a:pt x="12383" y="14508"/>
                    </a:lnTo>
                    <a:lnTo>
                      <a:pt x="12676" y="14288"/>
                    </a:lnTo>
                    <a:lnTo>
                      <a:pt x="12994" y="14044"/>
                    </a:lnTo>
                    <a:lnTo>
                      <a:pt x="13262" y="13800"/>
                    </a:lnTo>
                    <a:lnTo>
                      <a:pt x="13555" y="13531"/>
                    </a:lnTo>
                    <a:lnTo>
                      <a:pt x="13800" y="13263"/>
                    </a:lnTo>
                    <a:lnTo>
                      <a:pt x="14068" y="12970"/>
                    </a:lnTo>
                    <a:lnTo>
                      <a:pt x="14288" y="12676"/>
                    </a:lnTo>
                    <a:lnTo>
                      <a:pt x="14508" y="12359"/>
                    </a:lnTo>
                    <a:lnTo>
                      <a:pt x="14728" y="12041"/>
                    </a:lnTo>
                    <a:lnTo>
                      <a:pt x="14923" y="11700"/>
                    </a:lnTo>
                    <a:lnTo>
                      <a:pt x="15094" y="11358"/>
                    </a:lnTo>
                    <a:lnTo>
                      <a:pt x="15241" y="11016"/>
                    </a:lnTo>
                    <a:lnTo>
                      <a:pt x="15387" y="10649"/>
                    </a:lnTo>
                    <a:lnTo>
                      <a:pt x="15509" y="10283"/>
                    </a:lnTo>
                    <a:lnTo>
                      <a:pt x="15631" y="9917"/>
                    </a:lnTo>
                    <a:lnTo>
                      <a:pt x="15705" y="9526"/>
                    </a:lnTo>
                    <a:lnTo>
                      <a:pt x="15778" y="9135"/>
                    </a:lnTo>
                    <a:lnTo>
                      <a:pt x="15827" y="8744"/>
                    </a:lnTo>
                    <a:lnTo>
                      <a:pt x="15851" y="8329"/>
                    </a:lnTo>
                    <a:lnTo>
                      <a:pt x="15876" y="7938"/>
                    </a:lnTo>
                    <a:lnTo>
                      <a:pt x="15851" y="7523"/>
                    </a:lnTo>
                    <a:lnTo>
                      <a:pt x="15827" y="7108"/>
                    </a:lnTo>
                    <a:lnTo>
                      <a:pt x="15778" y="6717"/>
                    </a:lnTo>
                    <a:lnTo>
                      <a:pt x="15705" y="6326"/>
                    </a:lnTo>
                    <a:lnTo>
                      <a:pt x="15631" y="5936"/>
                    </a:lnTo>
                    <a:lnTo>
                      <a:pt x="15509" y="5569"/>
                    </a:lnTo>
                    <a:lnTo>
                      <a:pt x="15387" y="5203"/>
                    </a:lnTo>
                    <a:lnTo>
                      <a:pt x="15241" y="4837"/>
                    </a:lnTo>
                    <a:lnTo>
                      <a:pt x="15094" y="4495"/>
                    </a:lnTo>
                    <a:lnTo>
                      <a:pt x="14923" y="4153"/>
                    </a:lnTo>
                    <a:lnTo>
                      <a:pt x="14728" y="3811"/>
                    </a:lnTo>
                    <a:lnTo>
                      <a:pt x="14508" y="3493"/>
                    </a:lnTo>
                    <a:lnTo>
                      <a:pt x="14288" y="3176"/>
                    </a:lnTo>
                    <a:lnTo>
                      <a:pt x="14068" y="2883"/>
                    </a:lnTo>
                    <a:lnTo>
                      <a:pt x="13800" y="2590"/>
                    </a:lnTo>
                    <a:lnTo>
                      <a:pt x="13555" y="2321"/>
                    </a:lnTo>
                    <a:lnTo>
                      <a:pt x="13262" y="2052"/>
                    </a:lnTo>
                    <a:lnTo>
                      <a:pt x="12994" y="1808"/>
                    </a:lnTo>
                    <a:lnTo>
                      <a:pt x="12676" y="1564"/>
                    </a:lnTo>
                    <a:lnTo>
                      <a:pt x="12383" y="1344"/>
                    </a:lnTo>
                    <a:lnTo>
                      <a:pt x="12041" y="1149"/>
                    </a:lnTo>
                    <a:lnTo>
                      <a:pt x="11724" y="953"/>
                    </a:lnTo>
                    <a:lnTo>
                      <a:pt x="11382" y="782"/>
                    </a:lnTo>
                    <a:lnTo>
                      <a:pt x="11015" y="611"/>
                    </a:lnTo>
                    <a:lnTo>
                      <a:pt x="10673" y="465"/>
                    </a:lnTo>
                    <a:lnTo>
                      <a:pt x="10307" y="343"/>
                    </a:lnTo>
                    <a:lnTo>
                      <a:pt x="9916" y="245"/>
                    </a:lnTo>
                    <a:lnTo>
                      <a:pt x="9526" y="147"/>
                    </a:lnTo>
                    <a:lnTo>
                      <a:pt x="9135" y="74"/>
                    </a:lnTo>
                    <a:lnTo>
                      <a:pt x="8744" y="25"/>
                    </a:lnTo>
                    <a:lnTo>
                      <a:pt x="8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38;p39">
                <a:extLst>
                  <a:ext uri="{FF2B5EF4-FFF2-40B4-BE49-F238E27FC236}">
                    <a16:creationId xmlns:a16="http://schemas.microsoft.com/office/drawing/2014/main" id="{E9C87EE3-8B7B-FC4F-824D-E3FA249448D4}"/>
                  </a:ext>
                </a:extLst>
              </p:cNvPr>
              <p:cNvSpPr/>
              <p:nvPr/>
            </p:nvSpPr>
            <p:spPr>
              <a:xfrm>
                <a:off x="6697400" y="335200"/>
                <a:ext cx="323625" cy="323025"/>
              </a:xfrm>
              <a:custGeom>
                <a:avLst/>
                <a:gdLst/>
                <a:ahLst/>
                <a:cxnLst/>
                <a:rect l="l" t="t" r="r" b="b"/>
                <a:pathLst>
                  <a:path w="12945" h="12921" extrusionOk="0">
                    <a:moveTo>
                      <a:pt x="6472" y="1319"/>
                    </a:moveTo>
                    <a:lnTo>
                      <a:pt x="6545" y="1344"/>
                    </a:lnTo>
                    <a:lnTo>
                      <a:pt x="6619" y="1368"/>
                    </a:lnTo>
                    <a:lnTo>
                      <a:pt x="6741" y="1441"/>
                    </a:lnTo>
                    <a:lnTo>
                      <a:pt x="6838" y="1563"/>
                    </a:lnTo>
                    <a:lnTo>
                      <a:pt x="6863" y="1637"/>
                    </a:lnTo>
                    <a:lnTo>
                      <a:pt x="6863" y="1710"/>
                    </a:lnTo>
                    <a:lnTo>
                      <a:pt x="6863" y="6301"/>
                    </a:lnTo>
                    <a:lnTo>
                      <a:pt x="9061" y="8475"/>
                    </a:lnTo>
                    <a:lnTo>
                      <a:pt x="9110" y="8548"/>
                    </a:lnTo>
                    <a:lnTo>
                      <a:pt x="9134" y="8622"/>
                    </a:lnTo>
                    <a:lnTo>
                      <a:pt x="9159" y="8768"/>
                    </a:lnTo>
                    <a:lnTo>
                      <a:pt x="9134" y="8915"/>
                    </a:lnTo>
                    <a:lnTo>
                      <a:pt x="9110" y="8988"/>
                    </a:lnTo>
                    <a:lnTo>
                      <a:pt x="9061" y="9037"/>
                    </a:lnTo>
                    <a:lnTo>
                      <a:pt x="8988" y="9086"/>
                    </a:lnTo>
                    <a:lnTo>
                      <a:pt x="8914" y="9135"/>
                    </a:lnTo>
                    <a:lnTo>
                      <a:pt x="8768" y="9159"/>
                    </a:lnTo>
                    <a:lnTo>
                      <a:pt x="8621" y="9135"/>
                    </a:lnTo>
                    <a:lnTo>
                      <a:pt x="8548" y="9086"/>
                    </a:lnTo>
                    <a:lnTo>
                      <a:pt x="8499" y="9037"/>
                    </a:lnTo>
                    <a:lnTo>
                      <a:pt x="6203" y="6741"/>
                    </a:lnTo>
                    <a:lnTo>
                      <a:pt x="6130" y="6595"/>
                    </a:lnTo>
                    <a:lnTo>
                      <a:pt x="6081" y="6472"/>
                    </a:lnTo>
                    <a:lnTo>
                      <a:pt x="6081" y="1710"/>
                    </a:lnTo>
                    <a:lnTo>
                      <a:pt x="6081" y="1637"/>
                    </a:lnTo>
                    <a:lnTo>
                      <a:pt x="6106" y="1563"/>
                    </a:lnTo>
                    <a:lnTo>
                      <a:pt x="6203" y="1441"/>
                    </a:lnTo>
                    <a:lnTo>
                      <a:pt x="6326" y="1368"/>
                    </a:lnTo>
                    <a:lnTo>
                      <a:pt x="6399" y="1344"/>
                    </a:lnTo>
                    <a:lnTo>
                      <a:pt x="6472" y="1319"/>
                    </a:lnTo>
                    <a:close/>
                    <a:moveTo>
                      <a:pt x="6228" y="0"/>
                    </a:moveTo>
                    <a:lnTo>
                      <a:pt x="5862" y="25"/>
                    </a:lnTo>
                    <a:lnTo>
                      <a:pt x="5495" y="74"/>
                    </a:lnTo>
                    <a:lnTo>
                      <a:pt x="5129" y="122"/>
                    </a:lnTo>
                    <a:lnTo>
                      <a:pt x="4787" y="220"/>
                    </a:lnTo>
                    <a:lnTo>
                      <a:pt x="4445" y="318"/>
                    </a:lnTo>
                    <a:lnTo>
                      <a:pt x="4103" y="440"/>
                    </a:lnTo>
                    <a:lnTo>
                      <a:pt x="3761" y="586"/>
                    </a:lnTo>
                    <a:lnTo>
                      <a:pt x="3444" y="733"/>
                    </a:lnTo>
                    <a:lnTo>
                      <a:pt x="3639" y="1050"/>
                    </a:lnTo>
                    <a:lnTo>
                      <a:pt x="3663" y="1148"/>
                    </a:lnTo>
                    <a:lnTo>
                      <a:pt x="3663" y="1246"/>
                    </a:lnTo>
                    <a:lnTo>
                      <a:pt x="3615" y="1344"/>
                    </a:lnTo>
                    <a:lnTo>
                      <a:pt x="3541" y="1392"/>
                    </a:lnTo>
                    <a:lnTo>
                      <a:pt x="3493" y="1417"/>
                    </a:lnTo>
                    <a:lnTo>
                      <a:pt x="3370" y="1417"/>
                    </a:lnTo>
                    <a:lnTo>
                      <a:pt x="3297" y="1392"/>
                    </a:lnTo>
                    <a:lnTo>
                      <a:pt x="3248" y="1368"/>
                    </a:lnTo>
                    <a:lnTo>
                      <a:pt x="3224" y="1295"/>
                    </a:lnTo>
                    <a:lnTo>
                      <a:pt x="3028" y="977"/>
                    </a:lnTo>
                    <a:lnTo>
                      <a:pt x="2735" y="1197"/>
                    </a:lnTo>
                    <a:lnTo>
                      <a:pt x="2442" y="1417"/>
                    </a:lnTo>
                    <a:lnTo>
                      <a:pt x="2174" y="1637"/>
                    </a:lnTo>
                    <a:lnTo>
                      <a:pt x="1905" y="1881"/>
                    </a:lnTo>
                    <a:lnTo>
                      <a:pt x="1661" y="2150"/>
                    </a:lnTo>
                    <a:lnTo>
                      <a:pt x="1417" y="2418"/>
                    </a:lnTo>
                    <a:lnTo>
                      <a:pt x="1197" y="2711"/>
                    </a:lnTo>
                    <a:lnTo>
                      <a:pt x="1001" y="3029"/>
                    </a:lnTo>
                    <a:lnTo>
                      <a:pt x="1319" y="3200"/>
                    </a:lnTo>
                    <a:lnTo>
                      <a:pt x="1392" y="3273"/>
                    </a:lnTo>
                    <a:lnTo>
                      <a:pt x="1441" y="3346"/>
                    </a:lnTo>
                    <a:lnTo>
                      <a:pt x="1441" y="3444"/>
                    </a:lnTo>
                    <a:lnTo>
                      <a:pt x="1417" y="3542"/>
                    </a:lnTo>
                    <a:lnTo>
                      <a:pt x="1368" y="3590"/>
                    </a:lnTo>
                    <a:lnTo>
                      <a:pt x="1319" y="3639"/>
                    </a:lnTo>
                    <a:lnTo>
                      <a:pt x="1246" y="3664"/>
                    </a:lnTo>
                    <a:lnTo>
                      <a:pt x="1123" y="3664"/>
                    </a:lnTo>
                    <a:lnTo>
                      <a:pt x="1075" y="3639"/>
                    </a:lnTo>
                    <a:lnTo>
                      <a:pt x="757" y="3444"/>
                    </a:lnTo>
                    <a:lnTo>
                      <a:pt x="586" y="3761"/>
                    </a:lnTo>
                    <a:lnTo>
                      <a:pt x="464" y="4079"/>
                    </a:lnTo>
                    <a:lnTo>
                      <a:pt x="342" y="4421"/>
                    </a:lnTo>
                    <a:lnTo>
                      <a:pt x="220" y="4763"/>
                    </a:lnTo>
                    <a:lnTo>
                      <a:pt x="147" y="5129"/>
                    </a:lnTo>
                    <a:lnTo>
                      <a:pt x="73" y="5471"/>
                    </a:lnTo>
                    <a:lnTo>
                      <a:pt x="24" y="5837"/>
                    </a:lnTo>
                    <a:lnTo>
                      <a:pt x="0" y="6228"/>
                    </a:lnTo>
                    <a:lnTo>
                      <a:pt x="659" y="6228"/>
                    </a:lnTo>
                    <a:lnTo>
                      <a:pt x="757" y="6277"/>
                    </a:lnTo>
                    <a:lnTo>
                      <a:pt x="806" y="6375"/>
                    </a:lnTo>
                    <a:lnTo>
                      <a:pt x="806" y="6472"/>
                    </a:lnTo>
                    <a:lnTo>
                      <a:pt x="806" y="6546"/>
                    </a:lnTo>
                    <a:lnTo>
                      <a:pt x="757" y="6643"/>
                    </a:lnTo>
                    <a:lnTo>
                      <a:pt x="659" y="6692"/>
                    </a:lnTo>
                    <a:lnTo>
                      <a:pt x="562" y="6717"/>
                    </a:lnTo>
                    <a:lnTo>
                      <a:pt x="0" y="6717"/>
                    </a:lnTo>
                    <a:lnTo>
                      <a:pt x="24" y="7083"/>
                    </a:lnTo>
                    <a:lnTo>
                      <a:pt x="73" y="7449"/>
                    </a:lnTo>
                    <a:lnTo>
                      <a:pt x="147" y="7791"/>
                    </a:lnTo>
                    <a:lnTo>
                      <a:pt x="220" y="8158"/>
                    </a:lnTo>
                    <a:lnTo>
                      <a:pt x="342" y="8500"/>
                    </a:lnTo>
                    <a:lnTo>
                      <a:pt x="464" y="8841"/>
                    </a:lnTo>
                    <a:lnTo>
                      <a:pt x="586" y="9159"/>
                    </a:lnTo>
                    <a:lnTo>
                      <a:pt x="757" y="9476"/>
                    </a:lnTo>
                    <a:lnTo>
                      <a:pt x="1075" y="9305"/>
                    </a:lnTo>
                    <a:lnTo>
                      <a:pt x="1172" y="9257"/>
                    </a:lnTo>
                    <a:lnTo>
                      <a:pt x="1270" y="9281"/>
                    </a:lnTo>
                    <a:lnTo>
                      <a:pt x="1343" y="9305"/>
                    </a:lnTo>
                    <a:lnTo>
                      <a:pt x="1417" y="9379"/>
                    </a:lnTo>
                    <a:lnTo>
                      <a:pt x="1441" y="9476"/>
                    </a:lnTo>
                    <a:lnTo>
                      <a:pt x="1441" y="9574"/>
                    </a:lnTo>
                    <a:lnTo>
                      <a:pt x="1392" y="9647"/>
                    </a:lnTo>
                    <a:lnTo>
                      <a:pt x="1319" y="9721"/>
                    </a:lnTo>
                    <a:lnTo>
                      <a:pt x="1001" y="9892"/>
                    </a:lnTo>
                    <a:lnTo>
                      <a:pt x="1197" y="10209"/>
                    </a:lnTo>
                    <a:lnTo>
                      <a:pt x="1417" y="10502"/>
                    </a:lnTo>
                    <a:lnTo>
                      <a:pt x="1661" y="10771"/>
                    </a:lnTo>
                    <a:lnTo>
                      <a:pt x="1905" y="11040"/>
                    </a:lnTo>
                    <a:lnTo>
                      <a:pt x="2174" y="11284"/>
                    </a:lnTo>
                    <a:lnTo>
                      <a:pt x="2442" y="11504"/>
                    </a:lnTo>
                    <a:lnTo>
                      <a:pt x="2735" y="11723"/>
                    </a:lnTo>
                    <a:lnTo>
                      <a:pt x="3028" y="11943"/>
                    </a:lnTo>
                    <a:lnTo>
                      <a:pt x="3224" y="11626"/>
                    </a:lnTo>
                    <a:lnTo>
                      <a:pt x="3273" y="11552"/>
                    </a:lnTo>
                    <a:lnTo>
                      <a:pt x="3370" y="11504"/>
                    </a:lnTo>
                    <a:lnTo>
                      <a:pt x="3468" y="11504"/>
                    </a:lnTo>
                    <a:lnTo>
                      <a:pt x="3541" y="11528"/>
                    </a:lnTo>
                    <a:lnTo>
                      <a:pt x="3615" y="11601"/>
                    </a:lnTo>
                    <a:lnTo>
                      <a:pt x="3663" y="11675"/>
                    </a:lnTo>
                    <a:lnTo>
                      <a:pt x="3663" y="11772"/>
                    </a:lnTo>
                    <a:lnTo>
                      <a:pt x="3639" y="11870"/>
                    </a:lnTo>
                    <a:lnTo>
                      <a:pt x="3444" y="12187"/>
                    </a:lnTo>
                    <a:lnTo>
                      <a:pt x="3761" y="12334"/>
                    </a:lnTo>
                    <a:lnTo>
                      <a:pt x="4103" y="12480"/>
                    </a:lnTo>
                    <a:lnTo>
                      <a:pt x="4445" y="12603"/>
                    </a:lnTo>
                    <a:lnTo>
                      <a:pt x="4787" y="12700"/>
                    </a:lnTo>
                    <a:lnTo>
                      <a:pt x="5129" y="12798"/>
                    </a:lnTo>
                    <a:lnTo>
                      <a:pt x="5495" y="12847"/>
                    </a:lnTo>
                    <a:lnTo>
                      <a:pt x="5862" y="12896"/>
                    </a:lnTo>
                    <a:lnTo>
                      <a:pt x="6228" y="12920"/>
                    </a:lnTo>
                    <a:lnTo>
                      <a:pt x="6228" y="12358"/>
                    </a:lnTo>
                    <a:lnTo>
                      <a:pt x="6252" y="12261"/>
                    </a:lnTo>
                    <a:lnTo>
                      <a:pt x="6301" y="12187"/>
                    </a:lnTo>
                    <a:lnTo>
                      <a:pt x="6374" y="12139"/>
                    </a:lnTo>
                    <a:lnTo>
                      <a:pt x="6472" y="12114"/>
                    </a:lnTo>
                    <a:lnTo>
                      <a:pt x="6570" y="12139"/>
                    </a:lnTo>
                    <a:lnTo>
                      <a:pt x="6643" y="12187"/>
                    </a:lnTo>
                    <a:lnTo>
                      <a:pt x="6692" y="12261"/>
                    </a:lnTo>
                    <a:lnTo>
                      <a:pt x="6716" y="12358"/>
                    </a:lnTo>
                    <a:lnTo>
                      <a:pt x="6716" y="12920"/>
                    </a:lnTo>
                    <a:lnTo>
                      <a:pt x="7083" y="12896"/>
                    </a:lnTo>
                    <a:lnTo>
                      <a:pt x="7449" y="12847"/>
                    </a:lnTo>
                    <a:lnTo>
                      <a:pt x="7815" y="12798"/>
                    </a:lnTo>
                    <a:lnTo>
                      <a:pt x="8157" y="12700"/>
                    </a:lnTo>
                    <a:lnTo>
                      <a:pt x="8499" y="12603"/>
                    </a:lnTo>
                    <a:lnTo>
                      <a:pt x="8841" y="12480"/>
                    </a:lnTo>
                    <a:lnTo>
                      <a:pt x="9183" y="12334"/>
                    </a:lnTo>
                    <a:lnTo>
                      <a:pt x="9501" y="12187"/>
                    </a:lnTo>
                    <a:lnTo>
                      <a:pt x="9305" y="11870"/>
                    </a:lnTo>
                    <a:lnTo>
                      <a:pt x="9281" y="11772"/>
                    </a:lnTo>
                    <a:lnTo>
                      <a:pt x="9281" y="11675"/>
                    </a:lnTo>
                    <a:lnTo>
                      <a:pt x="9330" y="11601"/>
                    </a:lnTo>
                    <a:lnTo>
                      <a:pt x="9403" y="11528"/>
                    </a:lnTo>
                    <a:lnTo>
                      <a:pt x="9476" y="11504"/>
                    </a:lnTo>
                    <a:lnTo>
                      <a:pt x="9574" y="11504"/>
                    </a:lnTo>
                    <a:lnTo>
                      <a:pt x="9672" y="11552"/>
                    </a:lnTo>
                    <a:lnTo>
                      <a:pt x="9720" y="11626"/>
                    </a:lnTo>
                    <a:lnTo>
                      <a:pt x="9916" y="11943"/>
                    </a:lnTo>
                    <a:lnTo>
                      <a:pt x="10209" y="11723"/>
                    </a:lnTo>
                    <a:lnTo>
                      <a:pt x="10502" y="11504"/>
                    </a:lnTo>
                    <a:lnTo>
                      <a:pt x="10771" y="11284"/>
                    </a:lnTo>
                    <a:lnTo>
                      <a:pt x="11039" y="11040"/>
                    </a:lnTo>
                    <a:lnTo>
                      <a:pt x="11283" y="10771"/>
                    </a:lnTo>
                    <a:lnTo>
                      <a:pt x="11528" y="10502"/>
                    </a:lnTo>
                    <a:lnTo>
                      <a:pt x="11747" y="10209"/>
                    </a:lnTo>
                    <a:lnTo>
                      <a:pt x="11943" y="9892"/>
                    </a:lnTo>
                    <a:lnTo>
                      <a:pt x="11625" y="9721"/>
                    </a:lnTo>
                    <a:lnTo>
                      <a:pt x="11552" y="9647"/>
                    </a:lnTo>
                    <a:lnTo>
                      <a:pt x="11503" y="9574"/>
                    </a:lnTo>
                    <a:lnTo>
                      <a:pt x="11503" y="9476"/>
                    </a:lnTo>
                    <a:lnTo>
                      <a:pt x="11528" y="9379"/>
                    </a:lnTo>
                    <a:lnTo>
                      <a:pt x="11601" y="9305"/>
                    </a:lnTo>
                    <a:lnTo>
                      <a:pt x="11674" y="9281"/>
                    </a:lnTo>
                    <a:lnTo>
                      <a:pt x="11772" y="9257"/>
                    </a:lnTo>
                    <a:lnTo>
                      <a:pt x="11870" y="9305"/>
                    </a:lnTo>
                    <a:lnTo>
                      <a:pt x="12187" y="9476"/>
                    </a:lnTo>
                    <a:lnTo>
                      <a:pt x="12358" y="9159"/>
                    </a:lnTo>
                    <a:lnTo>
                      <a:pt x="12480" y="8841"/>
                    </a:lnTo>
                    <a:lnTo>
                      <a:pt x="12602" y="8500"/>
                    </a:lnTo>
                    <a:lnTo>
                      <a:pt x="12724" y="8158"/>
                    </a:lnTo>
                    <a:lnTo>
                      <a:pt x="12798" y="7791"/>
                    </a:lnTo>
                    <a:lnTo>
                      <a:pt x="12871" y="7449"/>
                    </a:lnTo>
                    <a:lnTo>
                      <a:pt x="12920" y="7083"/>
                    </a:lnTo>
                    <a:lnTo>
                      <a:pt x="12944" y="6717"/>
                    </a:lnTo>
                    <a:lnTo>
                      <a:pt x="12382" y="6717"/>
                    </a:lnTo>
                    <a:lnTo>
                      <a:pt x="12285" y="6692"/>
                    </a:lnTo>
                    <a:lnTo>
                      <a:pt x="12187" y="6643"/>
                    </a:lnTo>
                    <a:lnTo>
                      <a:pt x="12138" y="6546"/>
                    </a:lnTo>
                    <a:lnTo>
                      <a:pt x="12138" y="6472"/>
                    </a:lnTo>
                    <a:lnTo>
                      <a:pt x="12138" y="6375"/>
                    </a:lnTo>
                    <a:lnTo>
                      <a:pt x="12187" y="6277"/>
                    </a:lnTo>
                    <a:lnTo>
                      <a:pt x="12285" y="6228"/>
                    </a:lnTo>
                    <a:lnTo>
                      <a:pt x="12944" y="6228"/>
                    </a:lnTo>
                    <a:lnTo>
                      <a:pt x="12920" y="5837"/>
                    </a:lnTo>
                    <a:lnTo>
                      <a:pt x="12871" y="5471"/>
                    </a:lnTo>
                    <a:lnTo>
                      <a:pt x="12798" y="5129"/>
                    </a:lnTo>
                    <a:lnTo>
                      <a:pt x="12724" y="4763"/>
                    </a:lnTo>
                    <a:lnTo>
                      <a:pt x="12602" y="4421"/>
                    </a:lnTo>
                    <a:lnTo>
                      <a:pt x="12480" y="4079"/>
                    </a:lnTo>
                    <a:lnTo>
                      <a:pt x="12358" y="3761"/>
                    </a:lnTo>
                    <a:lnTo>
                      <a:pt x="12187" y="3444"/>
                    </a:lnTo>
                    <a:lnTo>
                      <a:pt x="11870" y="3639"/>
                    </a:lnTo>
                    <a:lnTo>
                      <a:pt x="11821" y="3664"/>
                    </a:lnTo>
                    <a:lnTo>
                      <a:pt x="11699" y="3664"/>
                    </a:lnTo>
                    <a:lnTo>
                      <a:pt x="11625" y="3639"/>
                    </a:lnTo>
                    <a:lnTo>
                      <a:pt x="11577" y="3590"/>
                    </a:lnTo>
                    <a:lnTo>
                      <a:pt x="11528" y="3542"/>
                    </a:lnTo>
                    <a:lnTo>
                      <a:pt x="11503" y="3444"/>
                    </a:lnTo>
                    <a:lnTo>
                      <a:pt x="11503" y="3346"/>
                    </a:lnTo>
                    <a:lnTo>
                      <a:pt x="11552" y="3273"/>
                    </a:lnTo>
                    <a:lnTo>
                      <a:pt x="11625" y="3200"/>
                    </a:lnTo>
                    <a:lnTo>
                      <a:pt x="11943" y="3029"/>
                    </a:lnTo>
                    <a:lnTo>
                      <a:pt x="11747" y="2711"/>
                    </a:lnTo>
                    <a:lnTo>
                      <a:pt x="11528" y="2418"/>
                    </a:lnTo>
                    <a:lnTo>
                      <a:pt x="11283" y="2150"/>
                    </a:lnTo>
                    <a:lnTo>
                      <a:pt x="11039" y="1881"/>
                    </a:lnTo>
                    <a:lnTo>
                      <a:pt x="10771" y="1637"/>
                    </a:lnTo>
                    <a:lnTo>
                      <a:pt x="10502" y="1417"/>
                    </a:lnTo>
                    <a:lnTo>
                      <a:pt x="10209" y="1197"/>
                    </a:lnTo>
                    <a:lnTo>
                      <a:pt x="9916" y="977"/>
                    </a:lnTo>
                    <a:lnTo>
                      <a:pt x="9720" y="1295"/>
                    </a:lnTo>
                    <a:lnTo>
                      <a:pt x="9696" y="1368"/>
                    </a:lnTo>
                    <a:lnTo>
                      <a:pt x="9647" y="1392"/>
                    </a:lnTo>
                    <a:lnTo>
                      <a:pt x="9574" y="1417"/>
                    </a:lnTo>
                    <a:lnTo>
                      <a:pt x="9452" y="1417"/>
                    </a:lnTo>
                    <a:lnTo>
                      <a:pt x="9403" y="1392"/>
                    </a:lnTo>
                    <a:lnTo>
                      <a:pt x="9330" y="1344"/>
                    </a:lnTo>
                    <a:lnTo>
                      <a:pt x="9281" y="1246"/>
                    </a:lnTo>
                    <a:lnTo>
                      <a:pt x="9281" y="1148"/>
                    </a:lnTo>
                    <a:lnTo>
                      <a:pt x="9305" y="1050"/>
                    </a:lnTo>
                    <a:lnTo>
                      <a:pt x="9501" y="733"/>
                    </a:lnTo>
                    <a:lnTo>
                      <a:pt x="9183" y="586"/>
                    </a:lnTo>
                    <a:lnTo>
                      <a:pt x="8841" y="440"/>
                    </a:lnTo>
                    <a:lnTo>
                      <a:pt x="8499" y="318"/>
                    </a:lnTo>
                    <a:lnTo>
                      <a:pt x="8157" y="220"/>
                    </a:lnTo>
                    <a:lnTo>
                      <a:pt x="7815" y="122"/>
                    </a:lnTo>
                    <a:lnTo>
                      <a:pt x="7449" y="74"/>
                    </a:lnTo>
                    <a:lnTo>
                      <a:pt x="7083" y="25"/>
                    </a:lnTo>
                    <a:lnTo>
                      <a:pt x="6716" y="0"/>
                    </a:lnTo>
                    <a:lnTo>
                      <a:pt x="6716" y="562"/>
                    </a:lnTo>
                    <a:lnTo>
                      <a:pt x="6692" y="660"/>
                    </a:lnTo>
                    <a:lnTo>
                      <a:pt x="6643" y="733"/>
                    </a:lnTo>
                    <a:lnTo>
                      <a:pt x="6570" y="782"/>
                    </a:lnTo>
                    <a:lnTo>
                      <a:pt x="6472" y="806"/>
                    </a:lnTo>
                    <a:lnTo>
                      <a:pt x="6374" y="782"/>
                    </a:lnTo>
                    <a:lnTo>
                      <a:pt x="6301" y="733"/>
                    </a:lnTo>
                    <a:lnTo>
                      <a:pt x="6252" y="660"/>
                    </a:lnTo>
                    <a:lnTo>
                      <a:pt x="6228" y="562"/>
                    </a:lnTo>
                    <a:lnTo>
                      <a:pt x="622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16C51F2-A3BA-C34F-8A4E-01E48CEB680F}"/>
              </a:ext>
            </a:extLst>
          </p:cNvPr>
          <p:cNvGrpSpPr/>
          <p:nvPr/>
        </p:nvGrpSpPr>
        <p:grpSpPr>
          <a:xfrm>
            <a:off x="8038579" y="2647251"/>
            <a:ext cx="2597937" cy="2737912"/>
            <a:chOff x="8038579" y="2833227"/>
            <a:chExt cx="2597937" cy="2737912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7C013E6-217E-0E4D-9CAD-FEB2D268AB6F}"/>
                </a:ext>
              </a:extLst>
            </p:cNvPr>
            <p:cNvSpPr txBox="1"/>
            <p:nvPr/>
          </p:nvSpPr>
          <p:spPr>
            <a:xfrm>
              <a:off x="8038579" y="4312903"/>
              <a:ext cx="2597937" cy="125823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2800" dirty="0">
                  <a:solidFill>
                    <a:srgbClr val="706F73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Project</a:t>
              </a:r>
              <a:br>
                <a:rPr lang="en-US" sz="2800" dirty="0">
                  <a:solidFill>
                    <a:srgbClr val="706F73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</a:br>
              <a:r>
                <a:rPr lang="en-US" sz="2800" b="1" dirty="0">
                  <a:solidFill>
                    <a:srgbClr val="706F73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IMPACTS</a:t>
              </a:r>
            </a:p>
          </p:txBody>
        </p:sp>
        <p:grpSp>
          <p:nvGrpSpPr>
            <p:cNvPr id="44" name="Google Shape;647;p39">
              <a:extLst>
                <a:ext uri="{FF2B5EF4-FFF2-40B4-BE49-F238E27FC236}">
                  <a16:creationId xmlns:a16="http://schemas.microsoft.com/office/drawing/2014/main" id="{71EF9737-8541-BA49-911C-7DB74909DD51}"/>
                </a:ext>
              </a:extLst>
            </p:cNvPr>
            <p:cNvGrpSpPr/>
            <p:nvPr/>
          </p:nvGrpSpPr>
          <p:grpSpPr>
            <a:xfrm>
              <a:off x="8722055" y="2833227"/>
              <a:ext cx="1230984" cy="1180814"/>
              <a:chOff x="5241175" y="4959100"/>
              <a:chExt cx="539775" cy="517775"/>
            </a:xfrm>
            <a:solidFill>
              <a:schemeClr val="accent1"/>
            </a:solidFill>
          </p:grpSpPr>
          <p:sp>
            <p:nvSpPr>
              <p:cNvPr id="45" name="Google Shape;648;p39">
                <a:extLst>
                  <a:ext uri="{FF2B5EF4-FFF2-40B4-BE49-F238E27FC236}">
                    <a16:creationId xmlns:a16="http://schemas.microsoft.com/office/drawing/2014/main" id="{ABCE7D4F-A64C-2C4A-BDCA-BDDC63D8FB87}"/>
                  </a:ext>
                </a:extLst>
              </p:cNvPr>
              <p:cNvSpPr/>
              <p:nvPr/>
            </p:nvSpPr>
            <p:spPr>
              <a:xfrm>
                <a:off x="5575150" y="4959100"/>
                <a:ext cx="161225" cy="178300"/>
              </a:xfrm>
              <a:custGeom>
                <a:avLst/>
                <a:gdLst/>
                <a:ahLst/>
                <a:cxnLst/>
                <a:rect l="l" t="t" r="r" b="b"/>
                <a:pathLst>
                  <a:path w="6449" h="7132" extrusionOk="0">
                    <a:moveTo>
                      <a:pt x="4641" y="0"/>
                    </a:moveTo>
                    <a:lnTo>
                      <a:pt x="4470" y="25"/>
                    </a:lnTo>
                    <a:lnTo>
                      <a:pt x="4299" y="49"/>
                    </a:lnTo>
                    <a:lnTo>
                      <a:pt x="4128" y="98"/>
                    </a:lnTo>
                    <a:lnTo>
                      <a:pt x="3957" y="147"/>
                    </a:lnTo>
                    <a:lnTo>
                      <a:pt x="3786" y="220"/>
                    </a:lnTo>
                    <a:lnTo>
                      <a:pt x="3640" y="318"/>
                    </a:lnTo>
                    <a:lnTo>
                      <a:pt x="3517" y="415"/>
                    </a:lnTo>
                    <a:lnTo>
                      <a:pt x="3395" y="538"/>
                    </a:lnTo>
                    <a:lnTo>
                      <a:pt x="3273" y="660"/>
                    </a:lnTo>
                    <a:lnTo>
                      <a:pt x="3175" y="806"/>
                    </a:lnTo>
                    <a:lnTo>
                      <a:pt x="3078" y="953"/>
                    </a:lnTo>
                    <a:lnTo>
                      <a:pt x="3005" y="1099"/>
                    </a:lnTo>
                    <a:lnTo>
                      <a:pt x="2931" y="1270"/>
                    </a:lnTo>
                    <a:lnTo>
                      <a:pt x="2907" y="1441"/>
                    </a:lnTo>
                    <a:lnTo>
                      <a:pt x="2882" y="1612"/>
                    </a:lnTo>
                    <a:lnTo>
                      <a:pt x="2858" y="1808"/>
                    </a:lnTo>
                    <a:lnTo>
                      <a:pt x="2882" y="2076"/>
                    </a:lnTo>
                    <a:lnTo>
                      <a:pt x="2956" y="2345"/>
                    </a:lnTo>
                    <a:lnTo>
                      <a:pt x="3053" y="2589"/>
                    </a:lnTo>
                    <a:lnTo>
                      <a:pt x="3175" y="2809"/>
                    </a:lnTo>
                    <a:lnTo>
                      <a:pt x="0" y="6546"/>
                    </a:lnTo>
                    <a:lnTo>
                      <a:pt x="367" y="6814"/>
                    </a:lnTo>
                    <a:lnTo>
                      <a:pt x="709" y="7132"/>
                    </a:lnTo>
                    <a:lnTo>
                      <a:pt x="3884" y="3419"/>
                    </a:lnTo>
                    <a:lnTo>
                      <a:pt x="4055" y="3493"/>
                    </a:lnTo>
                    <a:lnTo>
                      <a:pt x="4250" y="3542"/>
                    </a:lnTo>
                    <a:lnTo>
                      <a:pt x="4445" y="3566"/>
                    </a:lnTo>
                    <a:lnTo>
                      <a:pt x="4641" y="3590"/>
                    </a:lnTo>
                    <a:lnTo>
                      <a:pt x="4836" y="3566"/>
                    </a:lnTo>
                    <a:lnTo>
                      <a:pt x="5007" y="3542"/>
                    </a:lnTo>
                    <a:lnTo>
                      <a:pt x="5178" y="3517"/>
                    </a:lnTo>
                    <a:lnTo>
                      <a:pt x="5349" y="3444"/>
                    </a:lnTo>
                    <a:lnTo>
                      <a:pt x="5496" y="3371"/>
                    </a:lnTo>
                    <a:lnTo>
                      <a:pt x="5642" y="3273"/>
                    </a:lnTo>
                    <a:lnTo>
                      <a:pt x="5789" y="3175"/>
                    </a:lnTo>
                    <a:lnTo>
                      <a:pt x="5911" y="3053"/>
                    </a:lnTo>
                    <a:lnTo>
                      <a:pt x="6033" y="2931"/>
                    </a:lnTo>
                    <a:lnTo>
                      <a:pt x="6131" y="2809"/>
                    </a:lnTo>
                    <a:lnTo>
                      <a:pt x="6228" y="2638"/>
                    </a:lnTo>
                    <a:lnTo>
                      <a:pt x="6302" y="2491"/>
                    </a:lnTo>
                    <a:lnTo>
                      <a:pt x="6350" y="2320"/>
                    </a:lnTo>
                    <a:lnTo>
                      <a:pt x="6399" y="2149"/>
                    </a:lnTo>
                    <a:lnTo>
                      <a:pt x="6424" y="1979"/>
                    </a:lnTo>
                    <a:lnTo>
                      <a:pt x="6448" y="1808"/>
                    </a:lnTo>
                    <a:lnTo>
                      <a:pt x="6424" y="1612"/>
                    </a:lnTo>
                    <a:lnTo>
                      <a:pt x="6399" y="1441"/>
                    </a:lnTo>
                    <a:lnTo>
                      <a:pt x="6350" y="1270"/>
                    </a:lnTo>
                    <a:lnTo>
                      <a:pt x="6302" y="1099"/>
                    </a:lnTo>
                    <a:lnTo>
                      <a:pt x="6228" y="953"/>
                    </a:lnTo>
                    <a:lnTo>
                      <a:pt x="6131" y="806"/>
                    </a:lnTo>
                    <a:lnTo>
                      <a:pt x="6033" y="660"/>
                    </a:lnTo>
                    <a:lnTo>
                      <a:pt x="5911" y="538"/>
                    </a:lnTo>
                    <a:lnTo>
                      <a:pt x="5789" y="415"/>
                    </a:lnTo>
                    <a:lnTo>
                      <a:pt x="5642" y="318"/>
                    </a:lnTo>
                    <a:lnTo>
                      <a:pt x="5496" y="220"/>
                    </a:lnTo>
                    <a:lnTo>
                      <a:pt x="5349" y="147"/>
                    </a:lnTo>
                    <a:lnTo>
                      <a:pt x="5178" y="98"/>
                    </a:lnTo>
                    <a:lnTo>
                      <a:pt x="5007" y="49"/>
                    </a:lnTo>
                    <a:lnTo>
                      <a:pt x="4836" y="25"/>
                    </a:lnTo>
                    <a:lnTo>
                      <a:pt x="464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/>
              </a:p>
            </p:txBody>
          </p:sp>
          <p:sp>
            <p:nvSpPr>
              <p:cNvPr id="46" name="Google Shape;649;p39">
                <a:extLst>
                  <a:ext uri="{FF2B5EF4-FFF2-40B4-BE49-F238E27FC236}">
                    <a16:creationId xmlns:a16="http://schemas.microsoft.com/office/drawing/2014/main" id="{7714D663-DA96-504E-8B4B-557B155CFD15}"/>
                  </a:ext>
                </a:extLst>
              </p:cNvPr>
              <p:cNvSpPr/>
              <p:nvPr/>
            </p:nvSpPr>
            <p:spPr>
              <a:xfrm>
                <a:off x="5330925" y="4985350"/>
                <a:ext cx="128250" cy="148400"/>
              </a:xfrm>
              <a:custGeom>
                <a:avLst/>
                <a:gdLst/>
                <a:ahLst/>
                <a:cxnLst/>
                <a:rect l="l" t="t" r="r" b="b"/>
                <a:pathLst>
                  <a:path w="5130" h="5936" extrusionOk="0">
                    <a:moveTo>
                      <a:pt x="1563" y="0"/>
                    </a:moveTo>
                    <a:lnTo>
                      <a:pt x="1392" y="25"/>
                    </a:lnTo>
                    <a:lnTo>
                      <a:pt x="1221" y="74"/>
                    </a:lnTo>
                    <a:lnTo>
                      <a:pt x="1075" y="147"/>
                    </a:lnTo>
                    <a:lnTo>
                      <a:pt x="904" y="220"/>
                    </a:lnTo>
                    <a:lnTo>
                      <a:pt x="757" y="318"/>
                    </a:lnTo>
                    <a:lnTo>
                      <a:pt x="635" y="416"/>
                    </a:lnTo>
                    <a:lnTo>
                      <a:pt x="513" y="538"/>
                    </a:lnTo>
                    <a:lnTo>
                      <a:pt x="391" y="660"/>
                    </a:lnTo>
                    <a:lnTo>
                      <a:pt x="293" y="806"/>
                    </a:lnTo>
                    <a:lnTo>
                      <a:pt x="196" y="953"/>
                    </a:lnTo>
                    <a:lnTo>
                      <a:pt x="122" y="1099"/>
                    </a:lnTo>
                    <a:lnTo>
                      <a:pt x="74" y="1270"/>
                    </a:lnTo>
                    <a:lnTo>
                      <a:pt x="25" y="1466"/>
                    </a:lnTo>
                    <a:lnTo>
                      <a:pt x="0" y="1637"/>
                    </a:lnTo>
                    <a:lnTo>
                      <a:pt x="0" y="1808"/>
                    </a:lnTo>
                    <a:lnTo>
                      <a:pt x="0" y="2003"/>
                    </a:lnTo>
                    <a:lnTo>
                      <a:pt x="25" y="2174"/>
                    </a:lnTo>
                    <a:lnTo>
                      <a:pt x="74" y="2345"/>
                    </a:lnTo>
                    <a:lnTo>
                      <a:pt x="147" y="2492"/>
                    </a:lnTo>
                    <a:lnTo>
                      <a:pt x="220" y="2663"/>
                    </a:lnTo>
                    <a:lnTo>
                      <a:pt x="318" y="2785"/>
                    </a:lnTo>
                    <a:lnTo>
                      <a:pt x="415" y="2931"/>
                    </a:lnTo>
                    <a:lnTo>
                      <a:pt x="538" y="3053"/>
                    </a:lnTo>
                    <a:lnTo>
                      <a:pt x="660" y="3175"/>
                    </a:lnTo>
                    <a:lnTo>
                      <a:pt x="806" y="3273"/>
                    </a:lnTo>
                    <a:lnTo>
                      <a:pt x="953" y="3371"/>
                    </a:lnTo>
                    <a:lnTo>
                      <a:pt x="1099" y="3444"/>
                    </a:lnTo>
                    <a:lnTo>
                      <a:pt x="1270" y="3493"/>
                    </a:lnTo>
                    <a:lnTo>
                      <a:pt x="1466" y="3542"/>
                    </a:lnTo>
                    <a:lnTo>
                      <a:pt x="1710" y="3566"/>
                    </a:lnTo>
                    <a:lnTo>
                      <a:pt x="1979" y="3566"/>
                    </a:lnTo>
                    <a:lnTo>
                      <a:pt x="2223" y="3517"/>
                    </a:lnTo>
                    <a:lnTo>
                      <a:pt x="2467" y="3444"/>
                    </a:lnTo>
                    <a:lnTo>
                      <a:pt x="4396" y="5935"/>
                    </a:lnTo>
                    <a:lnTo>
                      <a:pt x="4738" y="5642"/>
                    </a:lnTo>
                    <a:lnTo>
                      <a:pt x="5129" y="5374"/>
                    </a:lnTo>
                    <a:lnTo>
                      <a:pt x="3200" y="2858"/>
                    </a:lnTo>
                    <a:lnTo>
                      <a:pt x="3322" y="2687"/>
                    </a:lnTo>
                    <a:lnTo>
                      <a:pt x="3419" y="2516"/>
                    </a:lnTo>
                    <a:lnTo>
                      <a:pt x="3493" y="2321"/>
                    </a:lnTo>
                    <a:lnTo>
                      <a:pt x="3542" y="2101"/>
                    </a:lnTo>
                    <a:lnTo>
                      <a:pt x="3566" y="1930"/>
                    </a:lnTo>
                    <a:lnTo>
                      <a:pt x="3566" y="1734"/>
                    </a:lnTo>
                    <a:lnTo>
                      <a:pt x="3566" y="1564"/>
                    </a:lnTo>
                    <a:lnTo>
                      <a:pt x="3517" y="1393"/>
                    </a:lnTo>
                    <a:lnTo>
                      <a:pt x="3468" y="1222"/>
                    </a:lnTo>
                    <a:lnTo>
                      <a:pt x="3419" y="1075"/>
                    </a:lnTo>
                    <a:lnTo>
                      <a:pt x="3346" y="904"/>
                    </a:lnTo>
                    <a:lnTo>
                      <a:pt x="3249" y="758"/>
                    </a:lnTo>
                    <a:lnTo>
                      <a:pt x="3151" y="635"/>
                    </a:lnTo>
                    <a:lnTo>
                      <a:pt x="3029" y="513"/>
                    </a:lnTo>
                    <a:lnTo>
                      <a:pt x="2907" y="391"/>
                    </a:lnTo>
                    <a:lnTo>
                      <a:pt x="2760" y="294"/>
                    </a:lnTo>
                    <a:lnTo>
                      <a:pt x="2614" y="196"/>
                    </a:lnTo>
                    <a:lnTo>
                      <a:pt x="2443" y="123"/>
                    </a:lnTo>
                    <a:lnTo>
                      <a:pt x="2272" y="74"/>
                    </a:lnTo>
                    <a:lnTo>
                      <a:pt x="2101" y="25"/>
                    </a:lnTo>
                    <a:lnTo>
                      <a:pt x="193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/>
              </a:p>
            </p:txBody>
          </p:sp>
          <p:sp>
            <p:nvSpPr>
              <p:cNvPr id="47" name="Google Shape;650;p39">
                <a:extLst>
                  <a:ext uri="{FF2B5EF4-FFF2-40B4-BE49-F238E27FC236}">
                    <a16:creationId xmlns:a16="http://schemas.microsoft.com/office/drawing/2014/main" id="{893CF18E-9661-D740-BE87-63E580BA4914}"/>
                  </a:ext>
                </a:extLst>
              </p:cNvPr>
              <p:cNvSpPr/>
              <p:nvPr/>
            </p:nvSpPr>
            <p:spPr>
              <a:xfrm>
                <a:off x="5241175" y="5241175"/>
                <a:ext cx="180125" cy="109325"/>
              </a:xfrm>
              <a:custGeom>
                <a:avLst/>
                <a:gdLst/>
                <a:ahLst/>
                <a:cxnLst/>
                <a:rect l="l" t="t" r="r" b="b"/>
                <a:pathLst>
                  <a:path w="7205" h="4373" extrusionOk="0">
                    <a:moveTo>
                      <a:pt x="6839" y="1"/>
                    </a:moveTo>
                    <a:lnTo>
                      <a:pt x="3224" y="1491"/>
                    </a:lnTo>
                    <a:lnTo>
                      <a:pt x="3102" y="1368"/>
                    </a:lnTo>
                    <a:lnTo>
                      <a:pt x="2980" y="1246"/>
                    </a:lnTo>
                    <a:lnTo>
                      <a:pt x="2858" y="1124"/>
                    </a:lnTo>
                    <a:lnTo>
                      <a:pt x="2687" y="1026"/>
                    </a:lnTo>
                    <a:lnTo>
                      <a:pt x="2540" y="953"/>
                    </a:lnTo>
                    <a:lnTo>
                      <a:pt x="2369" y="880"/>
                    </a:lnTo>
                    <a:lnTo>
                      <a:pt x="2198" y="831"/>
                    </a:lnTo>
                    <a:lnTo>
                      <a:pt x="2027" y="807"/>
                    </a:lnTo>
                    <a:lnTo>
                      <a:pt x="1856" y="782"/>
                    </a:lnTo>
                    <a:lnTo>
                      <a:pt x="1685" y="807"/>
                    </a:lnTo>
                    <a:lnTo>
                      <a:pt x="1514" y="807"/>
                    </a:lnTo>
                    <a:lnTo>
                      <a:pt x="1343" y="856"/>
                    </a:lnTo>
                    <a:lnTo>
                      <a:pt x="1172" y="904"/>
                    </a:lnTo>
                    <a:lnTo>
                      <a:pt x="1026" y="978"/>
                    </a:lnTo>
                    <a:lnTo>
                      <a:pt x="879" y="1051"/>
                    </a:lnTo>
                    <a:lnTo>
                      <a:pt x="733" y="1149"/>
                    </a:lnTo>
                    <a:lnTo>
                      <a:pt x="586" y="1271"/>
                    </a:lnTo>
                    <a:lnTo>
                      <a:pt x="464" y="1393"/>
                    </a:lnTo>
                    <a:lnTo>
                      <a:pt x="342" y="1515"/>
                    </a:lnTo>
                    <a:lnTo>
                      <a:pt x="244" y="1686"/>
                    </a:lnTo>
                    <a:lnTo>
                      <a:pt x="171" y="1832"/>
                    </a:lnTo>
                    <a:lnTo>
                      <a:pt x="98" y="2003"/>
                    </a:lnTo>
                    <a:lnTo>
                      <a:pt x="49" y="2174"/>
                    </a:lnTo>
                    <a:lnTo>
                      <a:pt x="25" y="2345"/>
                    </a:lnTo>
                    <a:lnTo>
                      <a:pt x="0" y="2516"/>
                    </a:lnTo>
                    <a:lnTo>
                      <a:pt x="0" y="2687"/>
                    </a:lnTo>
                    <a:lnTo>
                      <a:pt x="25" y="2858"/>
                    </a:lnTo>
                    <a:lnTo>
                      <a:pt x="73" y="3029"/>
                    </a:lnTo>
                    <a:lnTo>
                      <a:pt x="122" y="3200"/>
                    </a:lnTo>
                    <a:lnTo>
                      <a:pt x="195" y="3347"/>
                    </a:lnTo>
                    <a:lnTo>
                      <a:pt x="269" y="3518"/>
                    </a:lnTo>
                    <a:lnTo>
                      <a:pt x="366" y="3640"/>
                    </a:lnTo>
                    <a:lnTo>
                      <a:pt x="464" y="3786"/>
                    </a:lnTo>
                    <a:lnTo>
                      <a:pt x="611" y="3908"/>
                    </a:lnTo>
                    <a:lnTo>
                      <a:pt x="733" y="4031"/>
                    </a:lnTo>
                    <a:lnTo>
                      <a:pt x="904" y="4128"/>
                    </a:lnTo>
                    <a:lnTo>
                      <a:pt x="1050" y="4201"/>
                    </a:lnTo>
                    <a:lnTo>
                      <a:pt x="1221" y="4275"/>
                    </a:lnTo>
                    <a:lnTo>
                      <a:pt x="1392" y="4324"/>
                    </a:lnTo>
                    <a:lnTo>
                      <a:pt x="1563" y="4348"/>
                    </a:lnTo>
                    <a:lnTo>
                      <a:pt x="1734" y="4372"/>
                    </a:lnTo>
                    <a:lnTo>
                      <a:pt x="1905" y="4372"/>
                    </a:lnTo>
                    <a:lnTo>
                      <a:pt x="2076" y="4348"/>
                    </a:lnTo>
                    <a:lnTo>
                      <a:pt x="2247" y="4299"/>
                    </a:lnTo>
                    <a:lnTo>
                      <a:pt x="2418" y="4250"/>
                    </a:lnTo>
                    <a:lnTo>
                      <a:pt x="2565" y="4201"/>
                    </a:lnTo>
                    <a:lnTo>
                      <a:pt x="2711" y="4104"/>
                    </a:lnTo>
                    <a:lnTo>
                      <a:pt x="2858" y="4006"/>
                    </a:lnTo>
                    <a:lnTo>
                      <a:pt x="3004" y="3908"/>
                    </a:lnTo>
                    <a:lnTo>
                      <a:pt x="3126" y="3786"/>
                    </a:lnTo>
                    <a:lnTo>
                      <a:pt x="3248" y="3640"/>
                    </a:lnTo>
                    <a:lnTo>
                      <a:pt x="3346" y="3493"/>
                    </a:lnTo>
                    <a:lnTo>
                      <a:pt x="3468" y="3200"/>
                    </a:lnTo>
                    <a:lnTo>
                      <a:pt x="3541" y="2931"/>
                    </a:lnTo>
                    <a:lnTo>
                      <a:pt x="3590" y="2638"/>
                    </a:lnTo>
                    <a:lnTo>
                      <a:pt x="3566" y="2345"/>
                    </a:lnTo>
                    <a:lnTo>
                      <a:pt x="7205" y="856"/>
                    </a:lnTo>
                    <a:lnTo>
                      <a:pt x="6985" y="440"/>
                    </a:lnTo>
                    <a:lnTo>
                      <a:pt x="683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/>
              </a:p>
            </p:txBody>
          </p:sp>
          <p:sp>
            <p:nvSpPr>
              <p:cNvPr id="48" name="Google Shape;651;p39">
                <a:extLst>
                  <a:ext uri="{FF2B5EF4-FFF2-40B4-BE49-F238E27FC236}">
                    <a16:creationId xmlns:a16="http://schemas.microsoft.com/office/drawing/2014/main" id="{FD158C2F-EDBE-5641-9294-BD7296B2C309}"/>
                  </a:ext>
                </a:extLst>
              </p:cNvPr>
              <p:cNvSpPr/>
              <p:nvPr/>
            </p:nvSpPr>
            <p:spPr>
              <a:xfrm>
                <a:off x="5461575" y="5316900"/>
                <a:ext cx="89175" cy="159975"/>
              </a:xfrm>
              <a:custGeom>
                <a:avLst/>
                <a:gdLst/>
                <a:ahLst/>
                <a:cxnLst/>
                <a:rect l="l" t="t" r="r" b="b"/>
                <a:pathLst>
                  <a:path w="3567" h="6399" extrusionOk="0">
                    <a:moveTo>
                      <a:pt x="1491" y="0"/>
                    </a:moveTo>
                    <a:lnTo>
                      <a:pt x="1393" y="2858"/>
                    </a:lnTo>
                    <a:lnTo>
                      <a:pt x="1198" y="2907"/>
                    </a:lnTo>
                    <a:lnTo>
                      <a:pt x="1002" y="3004"/>
                    </a:lnTo>
                    <a:lnTo>
                      <a:pt x="807" y="3102"/>
                    </a:lnTo>
                    <a:lnTo>
                      <a:pt x="636" y="3224"/>
                    </a:lnTo>
                    <a:lnTo>
                      <a:pt x="489" y="3346"/>
                    </a:lnTo>
                    <a:lnTo>
                      <a:pt x="392" y="3493"/>
                    </a:lnTo>
                    <a:lnTo>
                      <a:pt x="269" y="3639"/>
                    </a:lnTo>
                    <a:lnTo>
                      <a:pt x="196" y="3786"/>
                    </a:lnTo>
                    <a:lnTo>
                      <a:pt x="123" y="3932"/>
                    </a:lnTo>
                    <a:lnTo>
                      <a:pt x="74" y="4103"/>
                    </a:lnTo>
                    <a:lnTo>
                      <a:pt x="25" y="4274"/>
                    </a:lnTo>
                    <a:lnTo>
                      <a:pt x="1" y="4445"/>
                    </a:lnTo>
                    <a:lnTo>
                      <a:pt x="1" y="4616"/>
                    </a:lnTo>
                    <a:lnTo>
                      <a:pt x="1" y="4787"/>
                    </a:lnTo>
                    <a:lnTo>
                      <a:pt x="25" y="4958"/>
                    </a:lnTo>
                    <a:lnTo>
                      <a:pt x="74" y="5129"/>
                    </a:lnTo>
                    <a:lnTo>
                      <a:pt x="123" y="5276"/>
                    </a:lnTo>
                    <a:lnTo>
                      <a:pt x="196" y="5447"/>
                    </a:lnTo>
                    <a:lnTo>
                      <a:pt x="294" y="5593"/>
                    </a:lnTo>
                    <a:lnTo>
                      <a:pt x="416" y="5740"/>
                    </a:lnTo>
                    <a:lnTo>
                      <a:pt x="538" y="5886"/>
                    </a:lnTo>
                    <a:lnTo>
                      <a:pt x="660" y="6008"/>
                    </a:lnTo>
                    <a:lnTo>
                      <a:pt x="807" y="6106"/>
                    </a:lnTo>
                    <a:lnTo>
                      <a:pt x="953" y="6179"/>
                    </a:lnTo>
                    <a:lnTo>
                      <a:pt x="1124" y="6252"/>
                    </a:lnTo>
                    <a:lnTo>
                      <a:pt x="1271" y="6326"/>
                    </a:lnTo>
                    <a:lnTo>
                      <a:pt x="1442" y="6350"/>
                    </a:lnTo>
                    <a:lnTo>
                      <a:pt x="1613" y="6375"/>
                    </a:lnTo>
                    <a:lnTo>
                      <a:pt x="1784" y="6399"/>
                    </a:lnTo>
                    <a:lnTo>
                      <a:pt x="1955" y="6375"/>
                    </a:lnTo>
                    <a:lnTo>
                      <a:pt x="2126" y="6350"/>
                    </a:lnTo>
                    <a:lnTo>
                      <a:pt x="2297" y="6301"/>
                    </a:lnTo>
                    <a:lnTo>
                      <a:pt x="2468" y="6252"/>
                    </a:lnTo>
                    <a:lnTo>
                      <a:pt x="2614" y="6179"/>
                    </a:lnTo>
                    <a:lnTo>
                      <a:pt x="2785" y="6082"/>
                    </a:lnTo>
                    <a:lnTo>
                      <a:pt x="2932" y="5984"/>
                    </a:lnTo>
                    <a:lnTo>
                      <a:pt x="3054" y="5862"/>
                    </a:lnTo>
                    <a:lnTo>
                      <a:pt x="3176" y="5715"/>
                    </a:lnTo>
                    <a:lnTo>
                      <a:pt x="3273" y="5569"/>
                    </a:lnTo>
                    <a:lnTo>
                      <a:pt x="3371" y="5422"/>
                    </a:lnTo>
                    <a:lnTo>
                      <a:pt x="3444" y="5276"/>
                    </a:lnTo>
                    <a:lnTo>
                      <a:pt x="3493" y="5105"/>
                    </a:lnTo>
                    <a:lnTo>
                      <a:pt x="3542" y="4934"/>
                    </a:lnTo>
                    <a:lnTo>
                      <a:pt x="3567" y="4763"/>
                    </a:lnTo>
                    <a:lnTo>
                      <a:pt x="3567" y="4592"/>
                    </a:lnTo>
                    <a:lnTo>
                      <a:pt x="3567" y="4421"/>
                    </a:lnTo>
                    <a:lnTo>
                      <a:pt x="3542" y="4250"/>
                    </a:lnTo>
                    <a:lnTo>
                      <a:pt x="3493" y="4079"/>
                    </a:lnTo>
                    <a:lnTo>
                      <a:pt x="3420" y="3908"/>
                    </a:lnTo>
                    <a:lnTo>
                      <a:pt x="3347" y="3761"/>
                    </a:lnTo>
                    <a:lnTo>
                      <a:pt x="3273" y="3615"/>
                    </a:lnTo>
                    <a:lnTo>
                      <a:pt x="3151" y="3468"/>
                    </a:lnTo>
                    <a:lnTo>
                      <a:pt x="2980" y="3273"/>
                    </a:lnTo>
                    <a:lnTo>
                      <a:pt x="2761" y="3102"/>
                    </a:lnTo>
                    <a:lnTo>
                      <a:pt x="2541" y="2980"/>
                    </a:lnTo>
                    <a:lnTo>
                      <a:pt x="2321" y="2907"/>
                    </a:lnTo>
                    <a:lnTo>
                      <a:pt x="2419" y="25"/>
                    </a:lnTo>
                    <a:lnTo>
                      <a:pt x="2419" y="25"/>
                    </a:lnTo>
                    <a:lnTo>
                      <a:pt x="2126" y="49"/>
                    </a:lnTo>
                    <a:lnTo>
                      <a:pt x="1808" y="25"/>
                    </a:lnTo>
                    <a:lnTo>
                      <a:pt x="149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/>
              </a:p>
            </p:txBody>
          </p:sp>
          <p:sp>
            <p:nvSpPr>
              <p:cNvPr id="49" name="Google Shape;652;p39">
                <a:extLst>
                  <a:ext uri="{FF2B5EF4-FFF2-40B4-BE49-F238E27FC236}">
                    <a16:creationId xmlns:a16="http://schemas.microsoft.com/office/drawing/2014/main" id="{DCB46060-457A-9F45-A20C-A2203BB85D02}"/>
                  </a:ext>
                </a:extLst>
              </p:cNvPr>
              <p:cNvSpPr/>
              <p:nvPr/>
            </p:nvSpPr>
            <p:spPr>
              <a:xfrm>
                <a:off x="5619100" y="5194175"/>
                <a:ext cx="161850" cy="89775"/>
              </a:xfrm>
              <a:custGeom>
                <a:avLst/>
                <a:gdLst/>
                <a:ahLst/>
                <a:cxnLst/>
                <a:rect l="l" t="t" r="r" b="b"/>
                <a:pathLst>
                  <a:path w="6474" h="3591" extrusionOk="0">
                    <a:moveTo>
                      <a:pt x="4592" y="0"/>
                    </a:moveTo>
                    <a:lnTo>
                      <a:pt x="4422" y="25"/>
                    </a:lnTo>
                    <a:lnTo>
                      <a:pt x="4251" y="73"/>
                    </a:lnTo>
                    <a:lnTo>
                      <a:pt x="4080" y="122"/>
                    </a:lnTo>
                    <a:lnTo>
                      <a:pt x="3884" y="196"/>
                    </a:lnTo>
                    <a:lnTo>
                      <a:pt x="3713" y="293"/>
                    </a:lnTo>
                    <a:lnTo>
                      <a:pt x="3567" y="391"/>
                    </a:lnTo>
                    <a:lnTo>
                      <a:pt x="3420" y="513"/>
                    </a:lnTo>
                    <a:lnTo>
                      <a:pt x="3298" y="660"/>
                    </a:lnTo>
                    <a:lnTo>
                      <a:pt x="3200" y="806"/>
                    </a:lnTo>
                    <a:lnTo>
                      <a:pt x="3103" y="953"/>
                    </a:lnTo>
                    <a:lnTo>
                      <a:pt x="3029" y="1124"/>
                    </a:lnTo>
                    <a:lnTo>
                      <a:pt x="99" y="757"/>
                    </a:lnTo>
                    <a:lnTo>
                      <a:pt x="74" y="1221"/>
                    </a:lnTo>
                    <a:lnTo>
                      <a:pt x="1" y="1661"/>
                    </a:lnTo>
                    <a:lnTo>
                      <a:pt x="2907" y="2027"/>
                    </a:lnTo>
                    <a:lnTo>
                      <a:pt x="2932" y="2223"/>
                    </a:lnTo>
                    <a:lnTo>
                      <a:pt x="3005" y="2418"/>
                    </a:lnTo>
                    <a:lnTo>
                      <a:pt x="3078" y="2565"/>
                    </a:lnTo>
                    <a:lnTo>
                      <a:pt x="3152" y="2736"/>
                    </a:lnTo>
                    <a:lnTo>
                      <a:pt x="3249" y="2882"/>
                    </a:lnTo>
                    <a:lnTo>
                      <a:pt x="3371" y="3004"/>
                    </a:lnTo>
                    <a:lnTo>
                      <a:pt x="3493" y="3126"/>
                    </a:lnTo>
                    <a:lnTo>
                      <a:pt x="3616" y="3248"/>
                    </a:lnTo>
                    <a:lnTo>
                      <a:pt x="3762" y="3346"/>
                    </a:lnTo>
                    <a:lnTo>
                      <a:pt x="3909" y="3419"/>
                    </a:lnTo>
                    <a:lnTo>
                      <a:pt x="4080" y="3493"/>
                    </a:lnTo>
                    <a:lnTo>
                      <a:pt x="4251" y="3541"/>
                    </a:lnTo>
                    <a:lnTo>
                      <a:pt x="4422" y="3566"/>
                    </a:lnTo>
                    <a:lnTo>
                      <a:pt x="4592" y="3590"/>
                    </a:lnTo>
                    <a:lnTo>
                      <a:pt x="4763" y="3590"/>
                    </a:lnTo>
                    <a:lnTo>
                      <a:pt x="4934" y="3566"/>
                    </a:lnTo>
                    <a:lnTo>
                      <a:pt x="5105" y="3541"/>
                    </a:lnTo>
                    <a:lnTo>
                      <a:pt x="5276" y="3468"/>
                    </a:lnTo>
                    <a:lnTo>
                      <a:pt x="5447" y="3419"/>
                    </a:lnTo>
                    <a:lnTo>
                      <a:pt x="5618" y="3322"/>
                    </a:lnTo>
                    <a:lnTo>
                      <a:pt x="5765" y="3224"/>
                    </a:lnTo>
                    <a:lnTo>
                      <a:pt x="5887" y="3102"/>
                    </a:lnTo>
                    <a:lnTo>
                      <a:pt x="6009" y="2980"/>
                    </a:lnTo>
                    <a:lnTo>
                      <a:pt x="6131" y="2858"/>
                    </a:lnTo>
                    <a:lnTo>
                      <a:pt x="6204" y="2711"/>
                    </a:lnTo>
                    <a:lnTo>
                      <a:pt x="6302" y="2565"/>
                    </a:lnTo>
                    <a:lnTo>
                      <a:pt x="6351" y="2394"/>
                    </a:lnTo>
                    <a:lnTo>
                      <a:pt x="6400" y="2223"/>
                    </a:lnTo>
                    <a:lnTo>
                      <a:pt x="6449" y="2076"/>
                    </a:lnTo>
                    <a:lnTo>
                      <a:pt x="6473" y="1881"/>
                    </a:lnTo>
                    <a:lnTo>
                      <a:pt x="6473" y="1710"/>
                    </a:lnTo>
                    <a:lnTo>
                      <a:pt x="6449" y="1539"/>
                    </a:lnTo>
                    <a:lnTo>
                      <a:pt x="6424" y="1368"/>
                    </a:lnTo>
                    <a:lnTo>
                      <a:pt x="6351" y="1197"/>
                    </a:lnTo>
                    <a:lnTo>
                      <a:pt x="6278" y="1026"/>
                    </a:lnTo>
                    <a:lnTo>
                      <a:pt x="6204" y="855"/>
                    </a:lnTo>
                    <a:lnTo>
                      <a:pt x="6107" y="708"/>
                    </a:lnTo>
                    <a:lnTo>
                      <a:pt x="5985" y="586"/>
                    </a:lnTo>
                    <a:lnTo>
                      <a:pt x="5862" y="464"/>
                    </a:lnTo>
                    <a:lnTo>
                      <a:pt x="5740" y="342"/>
                    </a:lnTo>
                    <a:lnTo>
                      <a:pt x="5594" y="269"/>
                    </a:lnTo>
                    <a:lnTo>
                      <a:pt x="5447" y="171"/>
                    </a:lnTo>
                    <a:lnTo>
                      <a:pt x="5276" y="122"/>
                    </a:lnTo>
                    <a:lnTo>
                      <a:pt x="5105" y="73"/>
                    </a:lnTo>
                    <a:lnTo>
                      <a:pt x="4934" y="25"/>
                    </a:lnTo>
                    <a:lnTo>
                      <a:pt x="4763" y="25"/>
                    </a:lnTo>
                    <a:lnTo>
                      <a:pt x="459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/>
              </a:p>
            </p:txBody>
          </p:sp>
          <p:sp>
            <p:nvSpPr>
              <p:cNvPr id="50" name="Google Shape;653;p39">
                <a:extLst>
                  <a:ext uri="{FF2B5EF4-FFF2-40B4-BE49-F238E27FC236}">
                    <a16:creationId xmlns:a16="http://schemas.microsoft.com/office/drawing/2014/main" id="{3F69FD8C-9571-1441-944A-045278429A8A}"/>
                  </a:ext>
                </a:extLst>
              </p:cNvPr>
              <p:cNvSpPr/>
              <p:nvPr/>
            </p:nvSpPr>
            <p:spPr>
              <a:xfrm>
                <a:off x="5420075" y="5116000"/>
                <a:ext cx="189300" cy="189925"/>
              </a:xfrm>
              <a:custGeom>
                <a:avLst/>
                <a:gdLst/>
                <a:ahLst/>
                <a:cxnLst/>
                <a:rect l="l" t="t" r="r" b="b"/>
                <a:pathLst>
                  <a:path w="7572" h="7597" extrusionOk="0">
                    <a:moveTo>
                      <a:pt x="3786" y="1"/>
                    </a:moveTo>
                    <a:lnTo>
                      <a:pt x="3395" y="25"/>
                    </a:lnTo>
                    <a:lnTo>
                      <a:pt x="3028" y="74"/>
                    </a:lnTo>
                    <a:lnTo>
                      <a:pt x="2662" y="172"/>
                    </a:lnTo>
                    <a:lnTo>
                      <a:pt x="2320" y="294"/>
                    </a:lnTo>
                    <a:lnTo>
                      <a:pt x="1978" y="465"/>
                    </a:lnTo>
                    <a:lnTo>
                      <a:pt x="1661" y="660"/>
                    </a:lnTo>
                    <a:lnTo>
                      <a:pt x="1392" y="880"/>
                    </a:lnTo>
                    <a:lnTo>
                      <a:pt x="1123" y="1124"/>
                    </a:lnTo>
                    <a:lnTo>
                      <a:pt x="879" y="1393"/>
                    </a:lnTo>
                    <a:lnTo>
                      <a:pt x="659" y="1686"/>
                    </a:lnTo>
                    <a:lnTo>
                      <a:pt x="464" y="1979"/>
                    </a:lnTo>
                    <a:lnTo>
                      <a:pt x="293" y="2321"/>
                    </a:lnTo>
                    <a:lnTo>
                      <a:pt x="171" y="2663"/>
                    </a:lnTo>
                    <a:lnTo>
                      <a:pt x="73" y="3029"/>
                    </a:lnTo>
                    <a:lnTo>
                      <a:pt x="24" y="3420"/>
                    </a:lnTo>
                    <a:lnTo>
                      <a:pt x="0" y="3787"/>
                    </a:lnTo>
                    <a:lnTo>
                      <a:pt x="24" y="4177"/>
                    </a:lnTo>
                    <a:lnTo>
                      <a:pt x="73" y="4568"/>
                    </a:lnTo>
                    <a:lnTo>
                      <a:pt x="171" y="4934"/>
                    </a:lnTo>
                    <a:lnTo>
                      <a:pt x="293" y="5276"/>
                    </a:lnTo>
                    <a:lnTo>
                      <a:pt x="464" y="5594"/>
                    </a:lnTo>
                    <a:lnTo>
                      <a:pt x="659" y="5911"/>
                    </a:lnTo>
                    <a:lnTo>
                      <a:pt x="879" y="6204"/>
                    </a:lnTo>
                    <a:lnTo>
                      <a:pt x="1123" y="6473"/>
                    </a:lnTo>
                    <a:lnTo>
                      <a:pt x="1392" y="6717"/>
                    </a:lnTo>
                    <a:lnTo>
                      <a:pt x="1661" y="6937"/>
                    </a:lnTo>
                    <a:lnTo>
                      <a:pt x="1978" y="7133"/>
                    </a:lnTo>
                    <a:lnTo>
                      <a:pt x="2320" y="7279"/>
                    </a:lnTo>
                    <a:lnTo>
                      <a:pt x="2662" y="7426"/>
                    </a:lnTo>
                    <a:lnTo>
                      <a:pt x="3028" y="7499"/>
                    </a:lnTo>
                    <a:lnTo>
                      <a:pt x="3395" y="7572"/>
                    </a:lnTo>
                    <a:lnTo>
                      <a:pt x="3786" y="7597"/>
                    </a:lnTo>
                    <a:lnTo>
                      <a:pt x="4176" y="7572"/>
                    </a:lnTo>
                    <a:lnTo>
                      <a:pt x="4567" y="7499"/>
                    </a:lnTo>
                    <a:lnTo>
                      <a:pt x="4909" y="7426"/>
                    </a:lnTo>
                    <a:lnTo>
                      <a:pt x="5275" y="7279"/>
                    </a:lnTo>
                    <a:lnTo>
                      <a:pt x="5593" y="7133"/>
                    </a:lnTo>
                    <a:lnTo>
                      <a:pt x="5910" y="6937"/>
                    </a:lnTo>
                    <a:lnTo>
                      <a:pt x="6203" y="6717"/>
                    </a:lnTo>
                    <a:lnTo>
                      <a:pt x="6472" y="6473"/>
                    </a:lnTo>
                    <a:lnTo>
                      <a:pt x="6716" y="6204"/>
                    </a:lnTo>
                    <a:lnTo>
                      <a:pt x="6936" y="5911"/>
                    </a:lnTo>
                    <a:lnTo>
                      <a:pt x="7132" y="5594"/>
                    </a:lnTo>
                    <a:lnTo>
                      <a:pt x="7278" y="5276"/>
                    </a:lnTo>
                    <a:lnTo>
                      <a:pt x="7425" y="4934"/>
                    </a:lnTo>
                    <a:lnTo>
                      <a:pt x="7498" y="4568"/>
                    </a:lnTo>
                    <a:lnTo>
                      <a:pt x="7571" y="4177"/>
                    </a:lnTo>
                    <a:lnTo>
                      <a:pt x="7571" y="3787"/>
                    </a:lnTo>
                    <a:lnTo>
                      <a:pt x="7571" y="3420"/>
                    </a:lnTo>
                    <a:lnTo>
                      <a:pt x="7498" y="3029"/>
                    </a:lnTo>
                    <a:lnTo>
                      <a:pt x="7425" y="2663"/>
                    </a:lnTo>
                    <a:lnTo>
                      <a:pt x="7278" y="2321"/>
                    </a:lnTo>
                    <a:lnTo>
                      <a:pt x="7132" y="1979"/>
                    </a:lnTo>
                    <a:lnTo>
                      <a:pt x="6936" y="1686"/>
                    </a:lnTo>
                    <a:lnTo>
                      <a:pt x="6716" y="1393"/>
                    </a:lnTo>
                    <a:lnTo>
                      <a:pt x="6472" y="1124"/>
                    </a:lnTo>
                    <a:lnTo>
                      <a:pt x="6203" y="880"/>
                    </a:lnTo>
                    <a:lnTo>
                      <a:pt x="5910" y="660"/>
                    </a:lnTo>
                    <a:lnTo>
                      <a:pt x="5593" y="465"/>
                    </a:lnTo>
                    <a:lnTo>
                      <a:pt x="5275" y="294"/>
                    </a:lnTo>
                    <a:lnTo>
                      <a:pt x="4909" y="172"/>
                    </a:lnTo>
                    <a:lnTo>
                      <a:pt x="4567" y="74"/>
                    </a:lnTo>
                    <a:lnTo>
                      <a:pt x="4176" y="25"/>
                    </a:lnTo>
                    <a:lnTo>
                      <a:pt x="378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/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F7EFC39-165F-3542-82A2-F215C7F95098}"/>
              </a:ext>
            </a:extLst>
          </p:cNvPr>
          <p:cNvGrpSpPr/>
          <p:nvPr/>
        </p:nvGrpSpPr>
        <p:grpSpPr>
          <a:xfrm>
            <a:off x="4717676" y="2818689"/>
            <a:ext cx="2756647" cy="2518019"/>
            <a:chOff x="4717676" y="3004665"/>
            <a:chExt cx="2756647" cy="2518019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CF04483-11AE-3141-BCC5-B01B441D7D2F}"/>
                </a:ext>
              </a:extLst>
            </p:cNvPr>
            <p:cNvSpPr txBox="1"/>
            <p:nvPr/>
          </p:nvSpPr>
          <p:spPr>
            <a:xfrm>
              <a:off x="4717676" y="4264448"/>
              <a:ext cx="2756647" cy="125823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2800" dirty="0">
                  <a:solidFill>
                    <a:srgbClr val="706F73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Project</a:t>
              </a:r>
              <a:br>
                <a:rPr lang="en-US" sz="2800" dirty="0">
                  <a:solidFill>
                    <a:srgbClr val="706F73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</a:br>
              <a:r>
                <a:rPr lang="en-US" sz="2800" b="1" dirty="0">
                  <a:solidFill>
                    <a:srgbClr val="706F73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EXPENSES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9F740AD-8985-694F-BDCD-B958E5B59E80}"/>
                </a:ext>
              </a:extLst>
            </p:cNvPr>
            <p:cNvSpPr txBox="1"/>
            <p:nvPr/>
          </p:nvSpPr>
          <p:spPr>
            <a:xfrm>
              <a:off x="5235648" y="3004665"/>
              <a:ext cx="1713859" cy="165392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>
                <a:lnSpc>
                  <a:spcPts val="3800"/>
                </a:lnSpc>
                <a:spcAft>
                  <a:spcPts val="600"/>
                </a:spcAft>
              </a:pPr>
              <a:r>
                <a:rPr lang="en-US" sz="10000" b="1" dirty="0">
                  <a:solidFill>
                    <a:schemeClr val="accent1"/>
                  </a:solidFill>
                  <a:latin typeface="Source Sans Pro Black" panose="020B0503030403020204" pitchFamily="34" charset="0"/>
                  <a:ea typeface="Source Sans Pro Black" panose="020B0503030403020204" pitchFamily="34" charset="0"/>
                </a:rPr>
                <a:t>$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969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6953ED1-F6D6-E745-8DF0-F62FD92A5160}"/>
              </a:ext>
            </a:extLst>
          </p:cNvPr>
          <p:cNvSpPr txBox="1"/>
          <p:nvPr/>
        </p:nvSpPr>
        <p:spPr>
          <a:xfrm>
            <a:off x="1210235" y="578225"/>
            <a:ext cx="9096029" cy="118592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lnSpc>
                <a:spcPts val="3800"/>
              </a:lnSpc>
              <a:spcAft>
                <a:spcPts val="600"/>
              </a:spcAft>
            </a:pPr>
            <a:r>
              <a:rPr lang="en-US" sz="3600" b="1" dirty="0" err="1">
                <a:solidFill>
                  <a:srgbClr val="706F73"/>
                </a:solidFill>
                <a:latin typeface="Source Sans Pro" panose="020B0503030403020204" pitchFamily="34" charset="0"/>
              </a:rPr>
              <a:t>CanExport</a:t>
            </a:r>
            <a:r>
              <a:rPr lang="en-US" sz="3600" b="1" dirty="0">
                <a:solidFill>
                  <a:srgbClr val="706F73"/>
                </a:solidFill>
                <a:latin typeface="Source Sans Pro" panose="020B0503030403020204" pitchFamily="34" charset="0"/>
              </a:rPr>
              <a:t> Program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6AE9F95-E6C4-374C-95BF-4680247FDC5D}"/>
              </a:ext>
            </a:extLst>
          </p:cNvPr>
          <p:cNvCxnSpPr>
            <a:cxnSpLocks/>
          </p:cNvCxnSpPr>
          <p:nvPr/>
        </p:nvCxnSpPr>
        <p:spPr>
          <a:xfrm>
            <a:off x="0" y="1913134"/>
            <a:ext cx="10905565" cy="0"/>
          </a:xfrm>
          <a:prstGeom prst="line">
            <a:avLst/>
          </a:prstGeom>
          <a:ln w="2540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B18FC26-A7C4-4A10-A184-4C6366BD0B8E}"/>
              </a:ext>
            </a:extLst>
          </p:cNvPr>
          <p:cNvSpPr/>
          <p:nvPr/>
        </p:nvSpPr>
        <p:spPr>
          <a:xfrm>
            <a:off x="835572" y="2168788"/>
            <a:ext cx="1052085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</a:pPr>
            <a:r>
              <a:rPr lang="en-CA" sz="2000" b="1" dirty="0">
                <a:solidFill>
                  <a:srgbClr val="706F7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Funding Summary:</a:t>
            </a:r>
          </a:p>
          <a:p>
            <a:pPr>
              <a:buClr>
                <a:schemeClr val="accent1"/>
              </a:buClr>
            </a:pPr>
            <a:endParaRPr lang="en-CA" sz="2000" dirty="0">
              <a:solidFill>
                <a:srgbClr val="706F73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>
              <a:buClr>
                <a:schemeClr val="accent1"/>
              </a:buClr>
              <a:buFont typeface="Wingdings" pitchFamily="2" charset="2"/>
              <a:buChar char="§"/>
            </a:pPr>
            <a:r>
              <a:rPr lang="en-CA" sz="2000" dirty="0">
                <a:solidFill>
                  <a:srgbClr val="706F7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Up to 75% to a maximum $75,000 per project</a:t>
            </a:r>
          </a:p>
          <a:p>
            <a:pPr marL="342900" indent="-342900">
              <a:buClr>
                <a:schemeClr val="accent1"/>
              </a:buClr>
              <a:buFont typeface="Wingdings" pitchFamily="2" charset="2"/>
              <a:buChar char="§"/>
            </a:pPr>
            <a:r>
              <a:rPr lang="en-CA" sz="2000" dirty="0">
                <a:solidFill>
                  <a:srgbClr val="706F7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Focus on NEW markets with &lt;10% international sales OR &lt;$100,000 revenue in last 12 months</a:t>
            </a:r>
          </a:p>
          <a:p>
            <a:pPr>
              <a:buClr>
                <a:schemeClr val="accent1"/>
              </a:buClr>
            </a:pPr>
            <a:endParaRPr lang="en-CA" sz="2000" dirty="0">
              <a:solidFill>
                <a:srgbClr val="706F73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buClr>
                <a:schemeClr val="accent1"/>
              </a:buClr>
            </a:pPr>
            <a:r>
              <a:rPr lang="en-CA" sz="2000" b="1" dirty="0">
                <a:solidFill>
                  <a:srgbClr val="706F7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Eligibility:</a:t>
            </a:r>
          </a:p>
          <a:p>
            <a:pPr>
              <a:buClr>
                <a:schemeClr val="accent1"/>
              </a:buClr>
            </a:pPr>
            <a:endParaRPr lang="en-CA" sz="2000" b="1" dirty="0">
              <a:solidFill>
                <a:srgbClr val="706F73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>
              <a:buClr>
                <a:schemeClr val="accent1"/>
              </a:buClr>
              <a:buFont typeface="Wingdings" pitchFamily="2" charset="2"/>
              <a:buChar char="§"/>
            </a:pPr>
            <a:r>
              <a:rPr lang="en-CA" sz="2000" dirty="0">
                <a:solidFill>
                  <a:srgbClr val="706F7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1-500 full-time equivalent (FTE) employees.</a:t>
            </a:r>
          </a:p>
          <a:p>
            <a:pPr marL="342900" indent="-342900">
              <a:buClr>
                <a:schemeClr val="accent1"/>
              </a:buClr>
              <a:buFont typeface="Wingdings" pitchFamily="2" charset="2"/>
              <a:buChar char="§"/>
            </a:pPr>
            <a:r>
              <a:rPr lang="en-CA" sz="2000" dirty="0">
                <a:solidFill>
                  <a:srgbClr val="706F7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$100k-$100M in annual, taxed revenues during the company’s last full fiscal year.</a:t>
            </a:r>
          </a:p>
          <a:p>
            <a:pPr marL="342900" indent="-342900">
              <a:buClr>
                <a:schemeClr val="accent1"/>
              </a:buClr>
              <a:buFont typeface="Wingdings" pitchFamily="2" charset="2"/>
              <a:buChar char="§"/>
            </a:pPr>
            <a:r>
              <a:rPr lang="en-CA" sz="2000" dirty="0">
                <a:solidFill>
                  <a:srgbClr val="706F7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1+ years incorporated or a limited liability partnership (LLP).</a:t>
            </a:r>
          </a:p>
          <a:p>
            <a:pPr marL="342900" indent="-342900">
              <a:buClr>
                <a:schemeClr val="accent1"/>
              </a:buClr>
              <a:buFont typeface="Wingdings" pitchFamily="2" charset="2"/>
              <a:buChar char="§"/>
            </a:pPr>
            <a:endParaRPr lang="en-CA" sz="2000" dirty="0">
              <a:solidFill>
                <a:srgbClr val="706F73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buClr>
                <a:schemeClr val="accent1"/>
              </a:buClr>
            </a:pPr>
            <a:endParaRPr lang="en-CA" sz="2000" dirty="0">
              <a:solidFill>
                <a:srgbClr val="706F73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20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18FC26-A7C4-4A10-A184-4C6366BD0B8E}"/>
              </a:ext>
            </a:extLst>
          </p:cNvPr>
          <p:cNvSpPr/>
          <p:nvPr/>
        </p:nvSpPr>
        <p:spPr>
          <a:xfrm>
            <a:off x="660081" y="339987"/>
            <a:ext cx="10520856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2000" b="1" dirty="0">
                <a:solidFill>
                  <a:srgbClr val="706F7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Eligible Expenses:</a:t>
            </a:r>
          </a:p>
          <a:p>
            <a:pPr>
              <a:buClr>
                <a:schemeClr val="accent1"/>
              </a:buClr>
            </a:pPr>
            <a:endParaRPr lang="en-US" sz="2400" b="1" dirty="0">
              <a:solidFill>
                <a:srgbClr val="706F73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 algn="just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rgbClr val="706F7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Participation in </a:t>
            </a:r>
            <a:r>
              <a:rPr lang="en-US" sz="2000" b="1" dirty="0">
                <a:solidFill>
                  <a:srgbClr val="706F7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virtual trade events </a:t>
            </a:r>
            <a:r>
              <a:rPr lang="en-US" sz="2000" dirty="0">
                <a:solidFill>
                  <a:srgbClr val="706F7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including trade fairs, seminars, international forums or private exhibitions to meet key contacts from target markets.</a:t>
            </a:r>
          </a:p>
          <a:p>
            <a:pPr algn="just">
              <a:buClr>
                <a:schemeClr val="accent1"/>
              </a:buClr>
            </a:pPr>
            <a:endParaRPr lang="en-US" sz="2000" dirty="0">
              <a:solidFill>
                <a:srgbClr val="706F73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 algn="just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000" b="1" dirty="0">
                <a:solidFill>
                  <a:srgbClr val="706F7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Marketing tools creation, adaptation and translation for target markets</a:t>
            </a:r>
          </a:p>
          <a:p>
            <a:pPr marL="800100" lvl="1" indent="-342900" algn="just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rgbClr val="706F7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The cost of creating, adapting or translating brochures and promotional print materials, videos and websites specifically for the target market. </a:t>
            </a:r>
          </a:p>
          <a:p>
            <a:pPr lvl="1" algn="just">
              <a:buClr>
                <a:schemeClr val="accent1"/>
              </a:buClr>
            </a:pPr>
            <a:endParaRPr lang="en-US" sz="2000" dirty="0">
              <a:solidFill>
                <a:srgbClr val="706F73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 algn="just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000" b="1" dirty="0">
                <a:solidFill>
                  <a:srgbClr val="706F7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Online advertising costs including SEO </a:t>
            </a:r>
            <a:r>
              <a:rPr lang="en-US" sz="2000" dirty="0">
                <a:solidFill>
                  <a:srgbClr val="706F7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through eligible platforms including: </a:t>
            </a:r>
          </a:p>
          <a:p>
            <a:pPr marL="800100" lvl="1" indent="-342900" algn="just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rgbClr val="706F7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Social Media Platforms- Facebook, Twitter, LinkedIn, Instagram, WeChat, </a:t>
            </a:r>
          </a:p>
          <a:p>
            <a:pPr marL="800100" lvl="1" indent="-342900" algn="just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rgbClr val="706F7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Online Marketplaces- Amazon, Alibaba</a:t>
            </a:r>
          </a:p>
          <a:p>
            <a:pPr marL="800100" lvl="1" indent="-342900" algn="just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rgbClr val="706F7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Search Engines- Google and Yahoo</a:t>
            </a:r>
          </a:p>
          <a:p>
            <a:pPr lvl="1" algn="just">
              <a:buClr>
                <a:schemeClr val="accent1"/>
              </a:buClr>
            </a:pPr>
            <a:endParaRPr lang="en-US" sz="2000" dirty="0">
              <a:solidFill>
                <a:srgbClr val="706F73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 algn="just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rgbClr val="706F7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IP protection, product certification and adaptation of contracts for target markets </a:t>
            </a:r>
          </a:p>
          <a:p>
            <a:pPr marL="342900" indent="-342900" algn="just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rgbClr val="706F7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Consultant costs </a:t>
            </a:r>
          </a:p>
          <a:p>
            <a:pPr marL="800100" lvl="1" indent="-342900" algn="just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rgbClr val="706F7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Business, tax and legal advice for target markets</a:t>
            </a:r>
          </a:p>
          <a:p>
            <a:pPr marL="800100" lvl="1" indent="-342900" algn="just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rgbClr val="706F7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Market research, analysis, identification of key contacts and B2B facilitation for target markets</a:t>
            </a:r>
          </a:p>
          <a:p>
            <a:pPr>
              <a:buClr>
                <a:schemeClr val="accent1"/>
              </a:buClr>
            </a:pPr>
            <a:endParaRPr lang="en-CA" sz="2000" dirty="0">
              <a:solidFill>
                <a:srgbClr val="706F73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buClr>
                <a:schemeClr val="accent1"/>
              </a:buClr>
            </a:pPr>
            <a:endParaRPr lang="en-CA" sz="2000" dirty="0">
              <a:solidFill>
                <a:srgbClr val="706F73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480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6953ED1-F6D6-E745-8DF0-F62FD92A5160}"/>
              </a:ext>
            </a:extLst>
          </p:cNvPr>
          <p:cNvSpPr txBox="1"/>
          <p:nvPr/>
        </p:nvSpPr>
        <p:spPr>
          <a:xfrm>
            <a:off x="1210235" y="578225"/>
            <a:ext cx="9096029" cy="118592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lnSpc>
                <a:spcPts val="3800"/>
              </a:lnSpc>
              <a:spcAft>
                <a:spcPts val="600"/>
              </a:spcAft>
            </a:pPr>
            <a:r>
              <a:rPr lang="en-US" sz="3600" b="1" dirty="0" err="1">
                <a:solidFill>
                  <a:srgbClr val="706F73"/>
                </a:solidFill>
                <a:latin typeface="Source Sans Pro" panose="020B0503030403020204" pitchFamily="34" charset="0"/>
              </a:rPr>
              <a:t>CanExport</a:t>
            </a:r>
            <a:r>
              <a:rPr lang="en-US" sz="3600" b="1" dirty="0">
                <a:solidFill>
                  <a:srgbClr val="706F73"/>
                </a:solidFill>
                <a:latin typeface="Source Sans Pro" panose="020B0503030403020204" pitchFamily="34" charset="0"/>
              </a:rPr>
              <a:t> Program - Associations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6AE9F95-E6C4-374C-95BF-4680247FDC5D}"/>
              </a:ext>
            </a:extLst>
          </p:cNvPr>
          <p:cNvCxnSpPr>
            <a:cxnSpLocks/>
          </p:cNvCxnSpPr>
          <p:nvPr/>
        </p:nvCxnSpPr>
        <p:spPr>
          <a:xfrm>
            <a:off x="0" y="1913134"/>
            <a:ext cx="10905565" cy="0"/>
          </a:xfrm>
          <a:prstGeom prst="line">
            <a:avLst/>
          </a:prstGeom>
          <a:ln w="2540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B18FC26-A7C4-4A10-A184-4C6366BD0B8E}"/>
              </a:ext>
            </a:extLst>
          </p:cNvPr>
          <p:cNvSpPr/>
          <p:nvPr/>
        </p:nvSpPr>
        <p:spPr>
          <a:xfrm>
            <a:off x="835572" y="2168788"/>
            <a:ext cx="1052085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2000" b="1" dirty="0">
                <a:solidFill>
                  <a:srgbClr val="706F7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Amount: </a:t>
            </a:r>
          </a:p>
          <a:p>
            <a:pPr marL="342900" indent="-34290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rgbClr val="706F7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Up to 75% funding to a maximum $400,000 per year</a:t>
            </a:r>
          </a:p>
          <a:p>
            <a:pPr>
              <a:buClr>
                <a:schemeClr val="accent1"/>
              </a:buClr>
            </a:pPr>
            <a:endParaRPr lang="en-US" sz="2000" dirty="0">
              <a:solidFill>
                <a:srgbClr val="706F73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buClr>
                <a:schemeClr val="accent1"/>
              </a:buClr>
            </a:pPr>
            <a:r>
              <a:rPr lang="en-US" sz="2000" b="1" dirty="0">
                <a:solidFill>
                  <a:srgbClr val="706F7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Eligible Applicants: </a:t>
            </a:r>
          </a:p>
          <a:p>
            <a:pPr marL="342900" indent="-34290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rgbClr val="706F7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Canadian organizations that represent industries or segments and support international busines development activities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706F7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 </a:t>
            </a:r>
          </a:p>
          <a:p>
            <a:pPr>
              <a:buClr>
                <a:schemeClr val="accent1"/>
              </a:buClr>
            </a:pPr>
            <a:r>
              <a:rPr lang="en-US" sz="2000" b="1" dirty="0">
                <a:solidFill>
                  <a:srgbClr val="706F7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Eligible Activities: </a:t>
            </a:r>
          </a:p>
          <a:p>
            <a:pPr marL="342900" indent="-34290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000" dirty="0" err="1">
                <a:solidFill>
                  <a:srgbClr val="706F7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CanExport</a:t>
            </a:r>
            <a:r>
              <a:rPr lang="en-US" sz="2000" dirty="0">
                <a:solidFill>
                  <a:srgbClr val="706F7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Associations supports non-travel activities:</a:t>
            </a:r>
          </a:p>
          <a:p>
            <a:pPr marL="800100" lvl="1" indent="-34290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rgbClr val="706F7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Export training</a:t>
            </a:r>
          </a:p>
          <a:p>
            <a:pPr marL="800100" lvl="1" indent="-34290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rgbClr val="706F7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Updating IBD strategy, or creating a strategy for market diversification</a:t>
            </a:r>
          </a:p>
          <a:p>
            <a:pPr marL="800100" lvl="1" indent="-34290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rgbClr val="706F7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Gathering market intelligence (custom research, reports and studies)</a:t>
            </a:r>
          </a:p>
          <a:p>
            <a:pPr>
              <a:buClr>
                <a:schemeClr val="accent1"/>
              </a:buClr>
            </a:pPr>
            <a:r>
              <a:rPr lang="en-CA" sz="2000" dirty="0">
                <a:solidFill>
                  <a:srgbClr val="706F7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*Travel related expenses to be considered once restrictions are removed</a:t>
            </a:r>
          </a:p>
          <a:p>
            <a:pPr>
              <a:buClr>
                <a:schemeClr val="accent1"/>
              </a:buClr>
            </a:pPr>
            <a:endParaRPr lang="en-CA" sz="2000" dirty="0">
              <a:solidFill>
                <a:srgbClr val="706F73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20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71191D-432A-2845-8383-AAB26A52F6FC}"/>
              </a:ext>
            </a:extLst>
          </p:cNvPr>
          <p:cNvSpPr txBox="1"/>
          <p:nvPr/>
        </p:nvSpPr>
        <p:spPr>
          <a:xfrm>
            <a:off x="1210235" y="485318"/>
            <a:ext cx="9096029" cy="126117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lnSpc>
                <a:spcPts val="3800"/>
              </a:lnSpc>
              <a:spcAft>
                <a:spcPts val="600"/>
              </a:spcAft>
            </a:pPr>
            <a:r>
              <a:rPr lang="en-US" sz="3600" b="1" dirty="0">
                <a:solidFill>
                  <a:srgbClr val="706F73"/>
                </a:solidFill>
                <a:latin typeface="Source Sans Pro" panose="020B0503030403020204" pitchFamily="34" charset="0"/>
              </a:rPr>
              <a:t>Export Development Canada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18DAF9C-62B6-404D-B7E5-84E935F1CBE7}"/>
              </a:ext>
            </a:extLst>
          </p:cNvPr>
          <p:cNvCxnSpPr>
            <a:cxnSpLocks/>
          </p:cNvCxnSpPr>
          <p:nvPr/>
        </p:nvCxnSpPr>
        <p:spPr>
          <a:xfrm>
            <a:off x="0" y="1623565"/>
            <a:ext cx="10905565" cy="0"/>
          </a:xfrm>
          <a:prstGeom prst="line">
            <a:avLst/>
          </a:prstGeom>
          <a:ln w="2540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E2F975A-B99B-4947-89E0-DE7571035AB4}"/>
              </a:ext>
            </a:extLst>
          </p:cNvPr>
          <p:cNvSpPr txBox="1"/>
          <p:nvPr/>
        </p:nvSpPr>
        <p:spPr>
          <a:xfrm>
            <a:off x="1210707" y="1870742"/>
            <a:ext cx="10127853" cy="44660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en-CA" sz="2400" b="1" dirty="0">
                <a:solidFill>
                  <a:srgbClr val="706F7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Financing</a:t>
            </a:r>
            <a:r>
              <a:rPr lang="en-CA" sz="2400" dirty="0">
                <a:solidFill>
                  <a:srgbClr val="706F7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: EDC helps Canadian companies </a:t>
            </a:r>
            <a:br>
              <a:rPr lang="en-CA" sz="2400" dirty="0">
                <a:solidFill>
                  <a:srgbClr val="706F7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CA" sz="2400" dirty="0">
                <a:solidFill>
                  <a:srgbClr val="706F7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get access to capital.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en-CA" sz="2400" b="1" dirty="0">
                <a:solidFill>
                  <a:srgbClr val="706F7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Insurance</a:t>
            </a:r>
            <a:r>
              <a:rPr lang="en-CA" sz="2400" dirty="0">
                <a:solidFill>
                  <a:srgbClr val="706F7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: EDC offers protection that lowers the risk  for Canadian businesses expanding  beyond our borders.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en-CA" sz="2400" b="1" dirty="0">
                <a:solidFill>
                  <a:srgbClr val="706F7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Knowledge</a:t>
            </a:r>
            <a:r>
              <a:rPr lang="en-CA" sz="2400" dirty="0">
                <a:solidFill>
                  <a:srgbClr val="706F7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: EDC provides expertise that enables our  clients to make informed decisions and  learn more about international markets.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en-CA" sz="2400" b="1" dirty="0">
                <a:solidFill>
                  <a:srgbClr val="706F7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Connections</a:t>
            </a:r>
            <a:r>
              <a:rPr lang="en-CA" sz="2400" dirty="0">
                <a:solidFill>
                  <a:srgbClr val="706F7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: EDC connects Canadian and international  companies to help both parties grow.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B5BF28-EA56-B148-A691-0D177AA53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9906" y="486223"/>
            <a:ext cx="2245658" cy="808437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1652F35-5D0D-194E-9BDA-43E111D49C6E}"/>
              </a:ext>
            </a:extLst>
          </p:cNvPr>
          <p:cNvSpPr/>
          <p:nvPr/>
        </p:nvSpPr>
        <p:spPr>
          <a:xfrm>
            <a:off x="7465671" y="1870742"/>
            <a:ext cx="3439893" cy="105765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706F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6F73"/>
                </a:solidFill>
                <a:latin typeface="Source Sans Pro" panose="020B0503030403020204" pitchFamily="34" charset="77"/>
              </a:rPr>
              <a:t>Get Started:</a:t>
            </a:r>
          </a:p>
          <a:p>
            <a:pPr algn="ctr"/>
            <a:r>
              <a:rPr lang="en-CA" sz="2800" b="1" u="sng" dirty="0">
                <a:solidFill>
                  <a:srgbClr val="706F73"/>
                </a:solidFill>
                <a:latin typeface="Source Sans Pro" panose="020B0503030403020204" pitchFamily="34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https://ter.li/p2x5fi</a:t>
            </a:r>
            <a:endParaRPr lang="en-US" sz="2800" b="1" dirty="0">
              <a:solidFill>
                <a:srgbClr val="706F73"/>
              </a:solidFill>
              <a:latin typeface="Source Sans Pro" panose="020B05030304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678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74C514-C2FD-48BD-9610-B3F818146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743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DA1CEAD-D7EA-7F4B-9F09-82E7304CC828}"/>
              </a:ext>
            </a:extLst>
          </p:cNvPr>
          <p:cNvCxnSpPr>
            <a:cxnSpLocks/>
          </p:cNvCxnSpPr>
          <p:nvPr/>
        </p:nvCxnSpPr>
        <p:spPr>
          <a:xfrm>
            <a:off x="58223" y="927728"/>
            <a:ext cx="11456894" cy="0"/>
          </a:xfrm>
          <a:prstGeom prst="line">
            <a:avLst/>
          </a:prstGeom>
          <a:ln w="2540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A6A5011-239E-C94D-97C2-29ECAAAF291B}"/>
              </a:ext>
            </a:extLst>
          </p:cNvPr>
          <p:cNvSpPr txBox="1"/>
          <p:nvPr/>
        </p:nvSpPr>
        <p:spPr>
          <a:xfrm>
            <a:off x="344536" y="-34057"/>
            <a:ext cx="9096029" cy="126117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lnSpc>
                <a:spcPts val="3800"/>
              </a:lnSpc>
              <a:spcAft>
                <a:spcPts val="600"/>
              </a:spcAft>
            </a:pPr>
            <a:r>
              <a:rPr lang="en-CA" sz="3200" b="1" dirty="0">
                <a:solidFill>
                  <a:srgbClr val="706F73"/>
                </a:solidFill>
                <a:latin typeface="Source Sans Pro" panose="020B0503030403020204" pitchFamily="34" charset="0"/>
              </a:rPr>
              <a:t>Upcoming Industry and Project Specific Webinars</a:t>
            </a:r>
            <a:endParaRPr lang="en-US" sz="3200" b="1" dirty="0">
              <a:solidFill>
                <a:srgbClr val="706F73"/>
              </a:solidFill>
              <a:latin typeface="Source Sans Pro" panose="020B0503030403020204" pitchFamily="34" charset="0"/>
            </a:endParaRP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527F8B63-F1E3-C643-B75B-A5DB023FEAFE}"/>
              </a:ext>
            </a:extLst>
          </p:cNvPr>
          <p:cNvSpPr txBox="1">
            <a:spLocks/>
          </p:cNvSpPr>
          <p:nvPr/>
        </p:nvSpPr>
        <p:spPr>
          <a:xfrm>
            <a:off x="510710" y="6049812"/>
            <a:ext cx="4817416" cy="4379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2000" dirty="0">
                <a:solidFill>
                  <a:srgbClr val="706F73"/>
                </a:solidFill>
              </a:rPr>
              <a:t>Register at </a:t>
            </a:r>
            <a:r>
              <a:rPr lang="en-CA" sz="2000" b="1" dirty="0">
                <a:solidFill>
                  <a:srgbClr val="706F73"/>
                </a:solidFill>
              </a:rPr>
              <a:t>www.mentorworks.ca/events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9F59B5E-2404-4ADE-B589-869BAD4E38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6301127"/>
              </p:ext>
            </p:extLst>
          </p:nvPr>
        </p:nvGraphicFramePr>
        <p:xfrm>
          <a:off x="510710" y="1227120"/>
          <a:ext cx="11170577" cy="2600248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6326909">
                  <a:extLst>
                    <a:ext uri="{9D8B030D-6E8A-4147-A177-3AD203B41FA5}">
                      <a16:colId xmlns:a16="http://schemas.microsoft.com/office/drawing/2014/main" val="629535922"/>
                    </a:ext>
                  </a:extLst>
                </a:gridCol>
                <a:gridCol w="4843668">
                  <a:extLst>
                    <a:ext uri="{9D8B030D-6E8A-4147-A177-3AD203B41FA5}">
                      <a16:colId xmlns:a16="http://schemas.microsoft.com/office/drawing/2014/main" val="4096766757"/>
                    </a:ext>
                  </a:extLst>
                </a:gridCol>
              </a:tblGrid>
              <a:tr h="539296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CA" sz="2000" b="1" dirty="0">
                          <a:solidFill>
                            <a:schemeClr val="bg1"/>
                          </a:solidFill>
                          <a:latin typeface="Source Sans Pro"/>
                        </a:rPr>
                        <a:t>Webinar Topic</a:t>
                      </a:r>
                      <a:endParaRPr lang="en-CA" sz="2000" b="1" dirty="0">
                        <a:solidFill>
                          <a:schemeClr val="bg1"/>
                        </a:solidFill>
                        <a:latin typeface="Source Sans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CA" sz="2000" b="1" dirty="0">
                          <a:solidFill>
                            <a:schemeClr val="bg1"/>
                          </a:solidFill>
                          <a:latin typeface="Source Sans Pro"/>
                        </a:rPr>
                        <a:t>Date &amp; Time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9746444"/>
                  </a:ext>
                </a:extLst>
              </a:tr>
              <a:tr h="42549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0" dirty="0">
                          <a:solidFill>
                            <a:srgbClr val="706F73"/>
                          </a:solidFill>
                          <a:latin typeface="Source Sans Pro" panose="020B0503030403020204" pitchFamily="34" charset="0"/>
                        </a:rPr>
                        <a:t>Government Funding for Agriculture, Food, and Beverage Businesses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>
                          <a:solidFill>
                            <a:srgbClr val="706F73"/>
                          </a:solidFill>
                          <a:latin typeface="Source Sans Pro"/>
                        </a:rPr>
                        <a:t>Thursday, November 19 @ 10:00-10:30am</a:t>
                      </a:r>
                      <a:endParaRPr lang="en-CA" sz="1600" b="0" baseline="0" dirty="0">
                        <a:solidFill>
                          <a:srgbClr val="706F73"/>
                        </a:solidFill>
                        <a:latin typeface="Source Sans Pro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71670202"/>
                  </a:ext>
                </a:extLst>
              </a:tr>
              <a:tr h="42549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0" dirty="0">
                          <a:solidFill>
                            <a:srgbClr val="706F73"/>
                          </a:solidFill>
                          <a:latin typeface="Source Sans Pro" panose="020B0503030403020204" pitchFamily="34" charset="0"/>
                        </a:rPr>
                        <a:t>Hiring &amp; Training Grants for Workforce Development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>
                          <a:solidFill>
                            <a:srgbClr val="706F73"/>
                          </a:solidFill>
                          <a:latin typeface="Source Sans Pro"/>
                        </a:rPr>
                        <a:t>Thursday, December 3 @ 10:00-10:30am</a:t>
                      </a:r>
                      <a:endParaRPr lang="en-CA" sz="1600" b="0" baseline="0" dirty="0">
                        <a:solidFill>
                          <a:srgbClr val="706F73"/>
                        </a:solidFill>
                        <a:latin typeface="Source Sans Pro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48247145"/>
                  </a:ext>
                </a:extLst>
              </a:tr>
              <a:tr h="42549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0" dirty="0">
                          <a:solidFill>
                            <a:srgbClr val="706F73"/>
                          </a:solidFill>
                          <a:latin typeface="Source Sans Pro" panose="020B0503030403020204" pitchFamily="34" charset="0"/>
                        </a:rPr>
                        <a:t>Top Government Funding Programs in 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>
                          <a:solidFill>
                            <a:srgbClr val="706F73"/>
                          </a:solidFill>
                          <a:latin typeface="Source Sans Pro"/>
                        </a:rPr>
                        <a:t>Tuesday, January 12, 2021 @ 1:00-2:00pm</a:t>
                      </a:r>
                      <a:endParaRPr lang="en-CA" sz="1600" b="0" baseline="0" dirty="0">
                        <a:solidFill>
                          <a:srgbClr val="706F73"/>
                        </a:solidFill>
                        <a:latin typeface="Source Sans Pro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2313472"/>
                  </a:ext>
                </a:extLst>
              </a:tr>
              <a:tr h="42549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0" dirty="0">
                          <a:solidFill>
                            <a:srgbClr val="706F73"/>
                          </a:solidFill>
                          <a:latin typeface="Source Sans Pro" panose="020B0503030403020204" pitchFamily="34" charset="0"/>
                        </a:rPr>
                        <a:t>Government Funding to Scale Your Manufacturing Business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>
                          <a:solidFill>
                            <a:srgbClr val="706F73"/>
                          </a:solidFill>
                          <a:latin typeface="Source Sans Pro"/>
                        </a:rPr>
                        <a:t>Wednesday, January 27, 2021 @ 1:00-1:30pm</a:t>
                      </a:r>
                      <a:endParaRPr lang="en-CA" sz="1600" b="0" baseline="0" dirty="0">
                        <a:solidFill>
                          <a:srgbClr val="706F73"/>
                        </a:solidFill>
                        <a:latin typeface="Source Sans Pro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03035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0218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8_Office Theme">
  <a:themeElements>
    <a:clrScheme name="Mentor Work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CC63D"/>
      </a:accent1>
      <a:accent2>
        <a:srgbClr val="C2571C"/>
      </a:accent2>
      <a:accent3>
        <a:srgbClr val="425266"/>
      </a:accent3>
      <a:accent4>
        <a:srgbClr val="9E9F9E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Office Theme">
  <a:themeElements>
    <a:clrScheme name="Mentor Work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CC63D"/>
      </a:accent1>
      <a:accent2>
        <a:srgbClr val="C2571C"/>
      </a:accent2>
      <a:accent3>
        <a:srgbClr val="425266"/>
      </a:accent3>
      <a:accent4>
        <a:srgbClr val="9E9F9E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2_Office Theme">
  <a:themeElements>
    <a:clrScheme name="Mentor Work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CC63D"/>
      </a:accent1>
      <a:accent2>
        <a:srgbClr val="C2571C"/>
      </a:accent2>
      <a:accent3>
        <a:srgbClr val="425266"/>
      </a:accent3>
      <a:accent4>
        <a:srgbClr val="9E9F9E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6_Office Theme">
  <a:themeElements>
    <a:clrScheme name="Mentor Work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CC63D"/>
      </a:accent1>
      <a:accent2>
        <a:srgbClr val="C2571C"/>
      </a:accent2>
      <a:accent3>
        <a:srgbClr val="425266"/>
      </a:accent3>
      <a:accent4>
        <a:srgbClr val="9E9F9E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3_Office Theme">
  <a:themeElements>
    <a:clrScheme name="Mentor Work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CC63D"/>
      </a:accent1>
      <a:accent2>
        <a:srgbClr val="C2571C"/>
      </a:accent2>
      <a:accent3>
        <a:srgbClr val="425266"/>
      </a:accent3>
      <a:accent4>
        <a:srgbClr val="9E9F9E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0_Office Theme">
  <a:themeElements>
    <a:clrScheme name="Mentor Work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CC63D"/>
      </a:accent1>
      <a:accent2>
        <a:srgbClr val="C2571C"/>
      </a:accent2>
      <a:accent3>
        <a:srgbClr val="425266"/>
      </a:accent3>
      <a:accent4>
        <a:srgbClr val="9E9F9E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4_Office Theme">
  <a:themeElements>
    <a:clrScheme name="Mentor Work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CC63D"/>
      </a:accent1>
      <a:accent2>
        <a:srgbClr val="C2571C"/>
      </a:accent2>
      <a:accent3>
        <a:srgbClr val="425266"/>
      </a:accent3>
      <a:accent4>
        <a:srgbClr val="9E9F9E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5_Office Theme">
  <a:themeElements>
    <a:clrScheme name="Mentor Work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CC63D"/>
      </a:accent1>
      <a:accent2>
        <a:srgbClr val="C2571C"/>
      </a:accent2>
      <a:accent3>
        <a:srgbClr val="425266"/>
      </a:accent3>
      <a:accent4>
        <a:srgbClr val="9E9F9E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Office Theme">
  <a:themeElements>
    <a:clrScheme name="Mentor Work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CC63D"/>
      </a:accent1>
      <a:accent2>
        <a:srgbClr val="C2571C"/>
      </a:accent2>
      <a:accent3>
        <a:srgbClr val="425266"/>
      </a:accent3>
      <a:accent4>
        <a:srgbClr val="9E9F9E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Mentor Work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CC63D"/>
      </a:accent1>
      <a:accent2>
        <a:srgbClr val="C2571C"/>
      </a:accent2>
      <a:accent3>
        <a:srgbClr val="425266"/>
      </a:accent3>
      <a:accent4>
        <a:srgbClr val="9E9F9E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Mentor Work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CC63D"/>
      </a:accent1>
      <a:accent2>
        <a:srgbClr val="C2571C"/>
      </a:accent2>
      <a:accent3>
        <a:srgbClr val="425266"/>
      </a:accent3>
      <a:accent4>
        <a:srgbClr val="9E9F9E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Mentor Work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CC63D"/>
      </a:accent1>
      <a:accent2>
        <a:srgbClr val="C2571C"/>
      </a:accent2>
      <a:accent3>
        <a:srgbClr val="425266"/>
      </a:accent3>
      <a:accent4>
        <a:srgbClr val="9E9F9E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Mentor Work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CC63D"/>
      </a:accent1>
      <a:accent2>
        <a:srgbClr val="C2571C"/>
      </a:accent2>
      <a:accent3>
        <a:srgbClr val="425266"/>
      </a:accent3>
      <a:accent4>
        <a:srgbClr val="9E9F9E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Mentor Work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CC63D"/>
      </a:accent1>
      <a:accent2>
        <a:srgbClr val="C2571C"/>
      </a:accent2>
      <a:accent3>
        <a:srgbClr val="425266"/>
      </a:accent3>
      <a:accent4>
        <a:srgbClr val="9E9F9E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1_Office Theme">
  <a:themeElements>
    <a:clrScheme name="Mentor Work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CC63D"/>
      </a:accent1>
      <a:accent2>
        <a:srgbClr val="C2571C"/>
      </a:accent2>
      <a:accent3>
        <a:srgbClr val="425266"/>
      </a:accent3>
      <a:accent4>
        <a:srgbClr val="9E9F9E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7714</TotalTime>
  <Words>479</Words>
  <Application>Microsoft Office PowerPoint</Application>
  <PresentationFormat>Widescreen</PresentationFormat>
  <Paragraphs>80</Paragraphs>
  <Slides>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9</vt:i4>
      </vt:variant>
    </vt:vector>
  </HeadingPairs>
  <TitlesOfParts>
    <vt:vector size="29" baseType="lpstr">
      <vt:lpstr>Arial</vt:lpstr>
      <vt:lpstr>Calibri</vt:lpstr>
      <vt:lpstr>Source Sans Pro</vt:lpstr>
      <vt:lpstr>Source Sans Pro Black</vt:lpstr>
      <vt:lpstr>Wingdings</vt:lpstr>
      <vt:lpstr>8_Office Theme</vt:lpstr>
      <vt:lpstr>15_Office Theme</vt:lpstr>
      <vt:lpstr>9_Office Theme</vt:lpstr>
      <vt:lpstr>1_Office Theme</vt:lpstr>
      <vt:lpstr>7_Office Theme</vt:lpstr>
      <vt:lpstr>2_Office Theme</vt:lpstr>
      <vt:lpstr>3_Office Theme</vt:lpstr>
      <vt:lpstr>4_Office Theme</vt:lpstr>
      <vt:lpstr>11_Office Theme</vt:lpstr>
      <vt:lpstr>5_Office Theme</vt:lpstr>
      <vt:lpstr>12_Office Theme</vt:lpstr>
      <vt:lpstr>6_Office Theme</vt:lpstr>
      <vt:lpstr>13_Office Theme</vt:lpstr>
      <vt:lpstr>10_Office Theme</vt:lpstr>
      <vt:lpstr>14_Office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Casemore</dc:creator>
  <cp:lastModifiedBy>Sara Hipson</cp:lastModifiedBy>
  <cp:revision>532</cp:revision>
  <dcterms:created xsi:type="dcterms:W3CDTF">2019-02-01T16:49:00Z</dcterms:created>
  <dcterms:modified xsi:type="dcterms:W3CDTF">2020-11-17T17:50:50Z</dcterms:modified>
</cp:coreProperties>
</file>