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9" r:id="rId2"/>
    <p:sldId id="313" r:id="rId3"/>
    <p:sldId id="294" r:id="rId4"/>
    <p:sldId id="295" r:id="rId5"/>
    <p:sldId id="296" r:id="rId6"/>
    <p:sldId id="298" r:id="rId7"/>
    <p:sldId id="299" r:id="rId8"/>
    <p:sldId id="300" r:id="rId9"/>
    <p:sldId id="292" r:id="rId10"/>
    <p:sldId id="285" r:id="rId11"/>
    <p:sldId id="287" r:id="rId12"/>
    <p:sldId id="293" r:id="rId13"/>
    <p:sldId id="314" r:id="rId14"/>
    <p:sldId id="316" r:id="rId15"/>
    <p:sldId id="263" r:id="rId16"/>
  </p:sldIdLst>
  <p:sldSz cx="12192000" cy="6858000"/>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os Filho" initials="MF" lastIdx="1" clrIdx="0">
    <p:extLst>
      <p:ext uri="{19B8F6BF-5375-455C-9EA6-DF929625EA0E}">
        <p15:presenceInfo xmlns:p15="http://schemas.microsoft.com/office/powerpoint/2012/main" userId="Mattos Fil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46A2"/>
    <a:srgbClr val="8F206E"/>
    <a:srgbClr val="61277F"/>
    <a:srgbClr val="9C70BF"/>
    <a:srgbClr val="FFB774"/>
    <a:srgbClr val="FFA14B"/>
    <a:srgbClr val="83519C"/>
    <a:srgbClr val="F29944"/>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5" autoAdjust="0"/>
    <p:restoredTop sz="94660"/>
  </p:normalViewPr>
  <p:slideViewPr>
    <p:cSldViewPr snapToGrid="0">
      <p:cViewPr varScale="1">
        <p:scale>
          <a:sx n="72" d="100"/>
          <a:sy n="72" d="100"/>
        </p:scale>
        <p:origin x="642" y="78"/>
      </p:cViewPr>
      <p:guideLst/>
    </p:cSldViewPr>
  </p:slideViewPr>
  <p:notesTextViewPr>
    <p:cViewPr>
      <p:scale>
        <a:sx n="3" d="2"/>
        <a:sy n="3" d="2"/>
      </p:scale>
      <p:origin x="0" y="0"/>
    </p:cViewPr>
  </p:notesTextViewPr>
  <p:notesViewPr>
    <p:cSldViewPr snapToGrid="0">
      <p:cViewPr varScale="1">
        <p:scale>
          <a:sx n="91" d="100"/>
          <a:sy n="91" d="100"/>
        </p:scale>
        <p:origin x="2712" y="6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handoutMaster" Target="handoutMasters/handoutMaster1.xml" Id="rId18" /><Relationship Type="http://schemas.openxmlformats.org/officeDocument/2006/relationships/slide" Target="slides/slide2.xml" Id="rId3" /><Relationship Type="http://schemas.openxmlformats.org/officeDocument/2006/relationships/viewProps" Target="viewProp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notesMaster" Target="notesMasters/notes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presProps" Target="pres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tableStyles" Target="tableStyles.xml" Id="rId23" /><Relationship Type="http://schemas.openxmlformats.org/officeDocument/2006/relationships/slide" Target="slides/slide9.xml" Id="rId10" /><Relationship Type="http://schemas.openxmlformats.org/officeDocument/2006/relationships/commentAuthors" Target="commentAuthor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heme" Target="theme/theme1.xml" Id="rId22" /><Relationship Type="http://schemas.openxmlformats.org/officeDocument/2006/relationships/customXml" Target="/customXML/item.xml" Id="imanage.xml" /></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5D20B-0B4C-4611-B0FD-9AE5F17E4D7C}" type="doc">
      <dgm:prSet loTypeId="urn:microsoft.com/office/officeart/2005/8/layout/pyramid2" loCatId="list" qsTypeId="urn:microsoft.com/office/officeart/2005/8/quickstyle/simple1" qsCatId="simple" csTypeId="urn:microsoft.com/office/officeart/2005/8/colors/accent1_5" csCatId="accent1" phldr="1"/>
      <dgm:spPr/>
      <dgm:t>
        <a:bodyPr/>
        <a:lstStyle/>
        <a:p>
          <a:endParaRPr lang="pt-BR"/>
        </a:p>
      </dgm:t>
    </dgm:pt>
    <dgm:pt modelId="{0FE6CD31-9A04-456E-8998-87E188230933}">
      <dgm:prSet phldrT="[Texto]"/>
      <dgm:spPr>
        <a:ln>
          <a:solidFill>
            <a:schemeClr val="accent3">
              <a:alpha val="90000"/>
            </a:schemeClr>
          </a:solidFill>
        </a:ln>
      </dgm:spPr>
      <dgm:t>
        <a:bodyPr/>
        <a:lstStyle/>
        <a:p>
          <a:r>
            <a:rPr lang="en-US" noProof="0" dirty="0">
              <a:latin typeface="Tahoma" panose="020B0604030504040204" pitchFamily="34" charset="0"/>
              <a:ea typeface="Tahoma" panose="020B0604030504040204" pitchFamily="34" charset="0"/>
              <a:cs typeface="Tahoma" panose="020B0604030504040204" pitchFamily="34" charset="0"/>
            </a:rPr>
            <a:t>Categories of compromised data </a:t>
          </a:r>
        </a:p>
      </dgm:t>
    </dgm:pt>
    <dgm:pt modelId="{5BC3BA65-E273-417F-9827-327C1D4C9522}" type="parTrans" cxnId="{56A5191C-FA90-475F-A21D-6E39D5F9A912}">
      <dgm:prSet/>
      <dgm:spPr/>
      <dgm:t>
        <a:bodyPr/>
        <a:lstStyle/>
        <a:p>
          <a:endParaRPr lang="en-US" noProof="0" dirty="0"/>
        </a:p>
      </dgm:t>
    </dgm:pt>
    <dgm:pt modelId="{C591D5AE-040D-40FE-87BB-4AA1ADED656D}" type="sibTrans" cxnId="{56A5191C-FA90-475F-A21D-6E39D5F9A912}">
      <dgm:prSet/>
      <dgm:spPr/>
      <dgm:t>
        <a:bodyPr/>
        <a:lstStyle/>
        <a:p>
          <a:endParaRPr lang="en-US" noProof="0" dirty="0"/>
        </a:p>
      </dgm:t>
    </dgm:pt>
    <dgm:pt modelId="{0E5FF53D-DA5D-4EF8-A76B-8238FBEA1208}">
      <dgm:prSet phldrT="[Texto]"/>
      <dgm:spPr>
        <a:ln>
          <a:solidFill>
            <a:schemeClr val="accent3">
              <a:alpha val="85556"/>
            </a:schemeClr>
          </a:solidFill>
        </a:ln>
      </dgm:spPr>
      <dgm:t>
        <a:bodyPr/>
        <a:lstStyle/>
        <a:p>
          <a:r>
            <a:rPr lang="en-US" noProof="0" dirty="0">
              <a:latin typeface="Tahoma" panose="020B0604030504040204" pitchFamily="34" charset="0"/>
              <a:ea typeface="Tahoma" panose="020B0604030504040204" pitchFamily="34" charset="0"/>
              <a:cs typeface="Tahoma" panose="020B0604030504040204" pitchFamily="34" charset="0"/>
            </a:rPr>
            <a:t>Data subjects</a:t>
          </a:r>
        </a:p>
      </dgm:t>
    </dgm:pt>
    <dgm:pt modelId="{E8B059AC-30AE-4E27-9AE2-82B79CBF8513}" type="parTrans" cxnId="{1062B1AF-4178-4D55-96CA-9FDF19276F87}">
      <dgm:prSet/>
      <dgm:spPr/>
      <dgm:t>
        <a:bodyPr/>
        <a:lstStyle/>
        <a:p>
          <a:endParaRPr lang="en-US" noProof="0" dirty="0"/>
        </a:p>
      </dgm:t>
    </dgm:pt>
    <dgm:pt modelId="{960792D4-4737-4F2F-8CFE-5B7E61B0AE30}" type="sibTrans" cxnId="{1062B1AF-4178-4D55-96CA-9FDF19276F87}">
      <dgm:prSet/>
      <dgm:spPr/>
      <dgm:t>
        <a:bodyPr/>
        <a:lstStyle/>
        <a:p>
          <a:endParaRPr lang="en-US" noProof="0" dirty="0"/>
        </a:p>
      </dgm:t>
    </dgm:pt>
    <dgm:pt modelId="{5B97554F-48D4-4B63-BD4E-ADD40D041052}">
      <dgm:prSet phldrT="[Texto]"/>
      <dgm:spPr>
        <a:ln>
          <a:solidFill>
            <a:schemeClr val="accent3">
              <a:alpha val="81111"/>
            </a:schemeClr>
          </a:solidFill>
        </a:ln>
      </dgm:spPr>
      <dgm:t>
        <a:bodyPr/>
        <a:lstStyle/>
        <a:p>
          <a:r>
            <a:rPr lang="en-US" noProof="0" dirty="0">
              <a:latin typeface="Tahoma" panose="020B0604030504040204" pitchFamily="34" charset="0"/>
              <a:ea typeface="Tahoma" panose="020B0604030504040204" pitchFamily="34" charset="0"/>
              <a:cs typeface="Tahoma" panose="020B0604030504040204" pitchFamily="34" charset="0"/>
            </a:rPr>
            <a:t>Risks related to the incident</a:t>
          </a:r>
        </a:p>
      </dgm:t>
    </dgm:pt>
    <dgm:pt modelId="{4CAA719A-6440-4114-8F03-9E33FA3A192C}" type="parTrans" cxnId="{E629060C-6C60-4DA4-8B29-7F94085A89CE}">
      <dgm:prSet/>
      <dgm:spPr/>
      <dgm:t>
        <a:bodyPr/>
        <a:lstStyle/>
        <a:p>
          <a:endParaRPr lang="en-US" noProof="0" dirty="0"/>
        </a:p>
      </dgm:t>
    </dgm:pt>
    <dgm:pt modelId="{BACFD1FB-8DB6-40A9-9041-729FB7604C29}" type="sibTrans" cxnId="{E629060C-6C60-4DA4-8B29-7F94085A89CE}">
      <dgm:prSet/>
      <dgm:spPr/>
      <dgm:t>
        <a:bodyPr/>
        <a:lstStyle/>
        <a:p>
          <a:endParaRPr lang="en-US" noProof="0" dirty="0"/>
        </a:p>
      </dgm:t>
    </dgm:pt>
    <dgm:pt modelId="{505E5A6A-45D3-44FC-8828-E67241843323}">
      <dgm:prSet/>
      <dgm:spPr>
        <a:ln>
          <a:solidFill>
            <a:schemeClr val="accent3">
              <a:alpha val="76667"/>
            </a:schemeClr>
          </a:solidFill>
        </a:ln>
      </dgm:spPr>
      <dgm:t>
        <a:bodyPr/>
        <a:lstStyle/>
        <a:p>
          <a:r>
            <a:rPr lang="en-US" noProof="0" dirty="0">
              <a:latin typeface="Tahoma" panose="020B0604030504040204" pitchFamily="34" charset="0"/>
              <a:ea typeface="Tahoma" panose="020B0604030504040204" pitchFamily="34" charset="0"/>
              <a:cs typeface="Tahoma" panose="020B0604030504040204" pitchFamily="34" charset="0"/>
            </a:rPr>
            <a:t>Mitigating technical measures</a:t>
          </a:r>
        </a:p>
      </dgm:t>
    </dgm:pt>
    <dgm:pt modelId="{A54D5CBD-C8F7-431C-869C-AF065AC4926F}" type="parTrans" cxnId="{55FD7B8B-1331-40C0-BDEF-D85D743FB460}">
      <dgm:prSet/>
      <dgm:spPr/>
      <dgm:t>
        <a:bodyPr/>
        <a:lstStyle/>
        <a:p>
          <a:endParaRPr lang="en-US" noProof="0" dirty="0"/>
        </a:p>
      </dgm:t>
    </dgm:pt>
    <dgm:pt modelId="{014B2269-EAEA-4298-93E2-BA64D5764701}" type="sibTrans" cxnId="{55FD7B8B-1331-40C0-BDEF-D85D743FB460}">
      <dgm:prSet/>
      <dgm:spPr/>
      <dgm:t>
        <a:bodyPr/>
        <a:lstStyle/>
        <a:p>
          <a:endParaRPr lang="en-US" noProof="0" dirty="0"/>
        </a:p>
      </dgm:t>
    </dgm:pt>
    <dgm:pt modelId="{8E0337CF-EB21-45A4-AE92-67A214A6266C}">
      <dgm:prSet/>
      <dgm:spPr>
        <a:ln>
          <a:solidFill>
            <a:schemeClr val="accent3">
              <a:alpha val="72222"/>
            </a:schemeClr>
          </a:solidFill>
        </a:ln>
      </dgm:spPr>
      <dgm:t>
        <a:bodyPr/>
        <a:lstStyle/>
        <a:p>
          <a:r>
            <a:rPr lang="en-US" noProof="0" dirty="0">
              <a:latin typeface="Tahoma" panose="020B0604030504040204" pitchFamily="34" charset="0"/>
              <a:ea typeface="Tahoma" panose="020B0604030504040204" pitchFamily="34" charset="0"/>
              <a:cs typeface="Tahoma" panose="020B0604030504040204" pitchFamily="34" charset="0"/>
            </a:rPr>
            <a:t>Notice to Data Subject </a:t>
          </a:r>
          <a:r>
            <a:rPr lang="en-US" b="1" noProof="0" dirty="0">
              <a:latin typeface="Tahoma" panose="020B0604030504040204" pitchFamily="34" charset="0"/>
              <a:ea typeface="Tahoma" panose="020B0604030504040204" pitchFamily="34" charset="0"/>
              <a:cs typeface="Tahoma" panose="020B0604030504040204" pitchFamily="34" charset="0"/>
            </a:rPr>
            <a:t>and</a:t>
          </a:r>
          <a:r>
            <a:rPr lang="en-US" noProof="0" dirty="0">
              <a:latin typeface="Tahoma" panose="020B0604030504040204" pitchFamily="34" charset="0"/>
              <a:ea typeface="Tahoma" panose="020B0604030504040204" pitchFamily="34" charset="0"/>
              <a:cs typeface="Tahoma" panose="020B0604030504040204" pitchFamily="34" charset="0"/>
            </a:rPr>
            <a:t> ANPD</a:t>
          </a:r>
        </a:p>
      </dgm:t>
    </dgm:pt>
    <dgm:pt modelId="{BDDFC8FB-E2A0-4C33-A4CC-E1ACB5A4343A}" type="parTrans" cxnId="{0B59DD36-C345-4EC6-BF5A-831E22086878}">
      <dgm:prSet/>
      <dgm:spPr/>
      <dgm:t>
        <a:bodyPr/>
        <a:lstStyle/>
        <a:p>
          <a:endParaRPr lang="en-US" noProof="0" dirty="0"/>
        </a:p>
      </dgm:t>
    </dgm:pt>
    <dgm:pt modelId="{0FF53A57-0C21-49D1-A78D-7D1D56CD77EC}" type="sibTrans" cxnId="{0B59DD36-C345-4EC6-BF5A-831E22086878}">
      <dgm:prSet/>
      <dgm:spPr/>
      <dgm:t>
        <a:bodyPr/>
        <a:lstStyle/>
        <a:p>
          <a:endParaRPr lang="en-US" noProof="0" dirty="0"/>
        </a:p>
      </dgm:t>
    </dgm:pt>
    <dgm:pt modelId="{C634FC81-D03B-414C-AB71-0DCF9A0AA4D1}">
      <dgm:prSet phldrT="[Texto]" custT="1"/>
      <dgm:spPr>
        <a:ln>
          <a:solidFill>
            <a:schemeClr val="accent1">
              <a:alpha val="67778"/>
            </a:schemeClr>
          </a:solidFill>
        </a:ln>
      </dgm:spPr>
      <dgm:t>
        <a:bodyPr/>
        <a:lstStyle/>
        <a:p>
          <a:r>
            <a:rPr lang="en-US" sz="900" noProof="0" dirty="0">
              <a:latin typeface="Tahoma" panose="020B0604030504040204" pitchFamily="34" charset="0"/>
              <a:ea typeface="Tahoma" panose="020B0604030504040204" pitchFamily="34" charset="0"/>
              <a:cs typeface="Tahoma" panose="020B0604030504040204" pitchFamily="34" charset="0"/>
            </a:rPr>
            <a:t>Description of the circumstances of the breach (e.g.: organizations involved, motives, dates, locations, </a:t>
          </a:r>
          <a:r>
            <a:rPr lang="en-US" sz="900" noProof="0" dirty="0" err="1">
              <a:latin typeface="Tahoma" panose="020B0604030504040204" pitchFamily="34" charset="0"/>
              <a:ea typeface="Tahoma" panose="020B0604030504040204" pitchFamily="34" charset="0"/>
              <a:cs typeface="Tahoma" panose="020B0604030504040204" pitchFamily="34" charset="0"/>
            </a:rPr>
            <a:t>etc</a:t>
          </a:r>
          <a:r>
            <a:rPr lang="en-US" sz="900" noProof="0" dirty="0">
              <a:latin typeface="Tahoma" panose="020B0604030504040204" pitchFamily="34" charset="0"/>
              <a:ea typeface="Tahoma" panose="020B0604030504040204" pitchFamily="34" charset="0"/>
              <a:cs typeface="Tahoma" panose="020B0604030504040204" pitchFamily="34" charset="0"/>
            </a:rPr>
            <a:t>).</a:t>
          </a:r>
        </a:p>
      </dgm:t>
    </dgm:pt>
    <dgm:pt modelId="{78F36D6B-9A06-47B3-AFD8-D8F74CDDECF1}" type="parTrans" cxnId="{4D1FDB99-CFE1-4E1B-AB08-95B04C3075D8}">
      <dgm:prSet/>
      <dgm:spPr/>
      <dgm:t>
        <a:bodyPr/>
        <a:lstStyle/>
        <a:p>
          <a:endParaRPr lang="en-US" noProof="0" dirty="0"/>
        </a:p>
      </dgm:t>
    </dgm:pt>
    <dgm:pt modelId="{AA0DE6F0-512F-41CA-821E-9543216EDD5F}" type="sibTrans" cxnId="{4D1FDB99-CFE1-4E1B-AB08-95B04C3075D8}">
      <dgm:prSet/>
      <dgm:spPr/>
      <dgm:t>
        <a:bodyPr/>
        <a:lstStyle/>
        <a:p>
          <a:endParaRPr lang="en-US" noProof="0" dirty="0"/>
        </a:p>
      </dgm:t>
    </dgm:pt>
    <dgm:pt modelId="{FE8D1E19-8B04-4AD1-AE97-2AC8ABB2EC45}">
      <dgm:prSet phldrT="[Texto]" custT="1"/>
      <dgm:spPr>
        <a:ln>
          <a:solidFill>
            <a:schemeClr val="accent1">
              <a:alpha val="63333"/>
            </a:schemeClr>
          </a:solidFill>
        </a:ln>
      </dgm:spPr>
      <dgm:t>
        <a:bodyPr/>
        <a:lstStyle/>
        <a:p>
          <a:r>
            <a:rPr lang="en-US" sz="1000" noProof="0" dirty="0">
              <a:latin typeface="Tahoma" panose="020B0604030504040204" pitchFamily="34" charset="0"/>
              <a:ea typeface="Tahoma" panose="020B0604030504040204" pitchFamily="34" charset="0"/>
              <a:cs typeface="Tahoma" panose="020B0604030504040204" pitchFamily="34" charset="0"/>
            </a:rPr>
            <a:t>Number of affected individuals</a:t>
          </a:r>
        </a:p>
      </dgm:t>
    </dgm:pt>
    <dgm:pt modelId="{B777722C-6C19-44F0-B6C7-5D4C15089E3A}" type="parTrans" cxnId="{2D7240C8-CAEA-43AF-A7F1-B0C95FB92FCD}">
      <dgm:prSet/>
      <dgm:spPr/>
      <dgm:t>
        <a:bodyPr/>
        <a:lstStyle/>
        <a:p>
          <a:endParaRPr lang="en-US" noProof="0" dirty="0"/>
        </a:p>
      </dgm:t>
    </dgm:pt>
    <dgm:pt modelId="{C999B1A1-A0B0-4DF3-AE46-90FDC54460A2}" type="sibTrans" cxnId="{2D7240C8-CAEA-43AF-A7F1-B0C95FB92FCD}">
      <dgm:prSet/>
      <dgm:spPr/>
      <dgm:t>
        <a:bodyPr/>
        <a:lstStyle/>
        <a:p>
          <a:endParaRPr lang="en-US" noProof="0" dirty="0"/>
        </a:p>
      </dgm:t>
    </dgm:pt>
    <dgm:pt modelId="{79DA14C1-2177-41D2-8898-4BD88D84240C}">
      <dgm:prSet phldrT="[Texto]" custT="1"/>
      <dgm:spPr>
        <a:ln>
          <a:solidFill>
            <a:schemeClr val="accent1">
              <a:alpha val="58889"/>
            </a:schemeClr>
          </a:solidFill>
        </a:ln>
      </dgm:spPr>
      <dgm:t>
        <a:bodyPr/>
        <a:lstStyle/>
        <a:p>
          <a:r>
            <a:rPr lang="en-US" sz="1050" noProof="0" dirty="0">
              <a:latin typeface="Tahoma" panose="020B0604030504040204" pitchFamily="34" charset="0"/>
              <a:ea typeface="Tahoma" panose="020B0604030504040204" pitchFamily="34" charset="0"/>
              <a:cs typeface="Tahoma" panose="020B0604030504040204" pitchFamily="34" charset="0"/>
            </a:rPr>
            <a:t>Steps taken by organization to notify affected individuals</a:t>
          </a:r>
        </a:p>
      </dgm:t>
    </dgm:pt>
    <dgm:pt modelId="{B2B52C73-1509-4BE1-83B9-8C20D47FF4CA}" type="parTrans" cxnId="{EDBCF6C8-BD20-46C3-AC01-0DD9D5EE95E3}">
      <dgm:prSet/>
      <dgm:spPr/>
      <dgm:t>
        <a:bodyPr/>
        <a:lstStyle/>
        <a:p>
          <a:endParaRPr lang="en-US" noProof="0" dirty="0"/>
        </a:p>
      </dgm:t>
    </dgm:pt>
    <dgm:pt modelId="{1A99C07E-F11E-4E30-BB15-D0B6AFED1999}" type="sibTrans" cxnId="{EDBCF6C8-BD20-46C3-AC01-0DD9D5EE95E3}">
      <dgm:prSet/>
      <dgm:spPr/>
      <dgm:t>
        <a:bodyPr/>
        <a:lstStyle/>
        <a:p>
          <a:endParaRPr lang="en-US" noProof="0" dirty="0"/>
        </a:p>
      </dgm:t>
    </dgm:pt>
    <dgm:pt modelId="{DE00F2D5-07AE-4A78-83B7-70975A87A942}">
      <dgm:prSet phldrT="[Texto]" custT="1"/>
      <dgm:spPr>
        <a:ln>
          <a:solidFill>
            <a:schemeClr val="accent1">
              <a:alpha val="54444"/>
            </a:schemeClr>
          </a:solidFill>
        </a:ln>
      </dgm:spPr>
      <dgm:t>
        <a:bodyPr/>
        <a:lstStyle/>
        <a:p>
          <a:r>
            <a:rPr lang="en-US" sz="1000" noProof="0" dirty="0">
              <a:latin typeface="Tahoma" panose="020B0604030504040204" pitchFamily="34" charset="0"/>
              <a:ea typeface="Tahoma" panose="020B0604030504040204" pitchFamily="34" charset="0"/>
              <a:cs typeface="Tahoma" panose="020B0604030504040204" pitchFamily="34" charset="0"/>
            </a:rPr>
            <a:t>Security safeguards in place at the time of the breach to prevent the</a:t>
          </a:r>
          <a:r>
            <a:rPr lang="pt-BR" sz="1000" noProof="0" dirty="0">
              <a:latin typeface="Tahoma" panose="020B0604030504040204" pitchFamily="34" charset="0"/>
              <a:ea typeface="Tahoma" panose="020B0604030504040204" pitchFamily="34" charset="0"/>
              <a:cs typeface="Tahoma" panose="020B0604030504040204" pitchFamily="34" charset="0"/>
            </a:rPr>
            <a:t> </a:t>
          </a:r>
          <a:r>
            <a:rPr lang="pt-BR" sz="1000" noProof="0" dirty="0" err="1">
              <a:latin typeface="Tahoma" panose="020B0604030504040204" pitchFamily="34" charset="0"/>
              <a:ea typeface="Tahoma" panose="020B0604030504040204" pitchFamily="34" charset="0"/>
              <a:cs typeface="Tahoma" panose="020B0604030504040204" pitchFamily="34" charset="0"/>
            </a:rPr>
            <a:t>incident</a:t>
          </a:r>
          <a:endParaRPr lang="en-US" sz="1000" noProof="0" dirty="0">
            <a:latin typeface="Tahoma" panose="020B0604030504040204" pitchFamily="34" charset="0"/>
            <a:ea typeface="Tahoma" panose="020B0604030504040204" pitchFamily="34" charset="0"/>
            <a:cs typeface="Tahoma" panose="020B0604030504040204" pitchFamily="34" charset="0"/>
          </a:endParaRPr>
        </a:p>
      </dgm:t>
    </dgm:pt>
    <dgm:pt modelId="{2183C3C0-2844-4EC7-BE31-419FAC74B2EF}" type="parTrans" cxnId="{EF4F3292-9E8B-45FB-8FD1-C56743826A3A}">
      <dgm:prSet/>
      <dgm:spPr/>
      <dgm:t>
        <a:bodyPr/>
        <a:lstStyle/>
        <a:p>
          <a:endParaRPr lang="en-US" noProof="0" dirty="0"/>
        </a:p>
      </dgm:t>
    </dgm:pt>
    <dgm:pt modelId="{386A9BC7-7CCD-4BD9-AE18-EE7F2575A18D}" type="sibTrans" cxnId="{EF4F3292-9E8B-45FB-8FD1-C56743826A3A}">
      <dgm:prSet/>
      <dgm:spPr/>
      <dgm:t>
        <a:bodyPr/>
        <a:lstStyle/>
        <a:p>
          <a:endParaRPr lang="en-US" noProof="0" dirty="0"/>
        </a:p>
      </dgm:t>
    </dgm:pt>
    <dgm:pt modelId="{C818BBBF-B5F6-436D-967A-738C63CCE03B}">
      <dgm:prSet phldrT="[Texto]" custT="1"/>
      <dgm:spPr>
        <a:ln>
          <a:solidFill>
            <a:schemeClr val="accent1">
              <a:alpha val="50000"/>
            </a:schemeClr>
          </a:solidFill>
        </a:ln>
      </dgm:spPr>
      <dgm:t>
        <a:bodyPr/>
        <a:lstStyle/>
        <a:p>
          <a:r>
            <a:rPr lang="en-US" sz="1050" noProof="0" dirty="0">
              <a:latin typeface="Tahoma" panose="020B0604030504040204" pitchFamily="34" charset="0"/>
              <a:ea typeface="Tahoma" panose="020B0604030504040204" pitchFamily="34" charset="0"/>
              <a:cs typeface="Tahoma" panose="020B0604030504040204" pitchFamily="34" charset="0"/>
            </a:rPr>
            <a:t>Chief Privacy Officer contact info</a:t>
          </a:r>
        </a:p>
      </dgm:t>
    </dgm:pt>
    <dgm:pt modelId="{23651B1B-2121-4A3F-80B8-3DB4A30F13C7}" type="parTrans" cxnId="{7F8F42FD-DA9A-4B1C-8106-06FC757EF705}">
      <dgm:prSet/>
      <dgm:spPr/>
      <dgm:t>
        <a:bodyPr/>
        <a:lstStyle/>
        <a:p>
          <a:endParaRPr lang="en-US" noProof="0" dirty="0"/>
        </a:p>
      </dgm:t>
    </dgm:pt>
    <dgm:pt modelId="{013216A5-ABB4-46B2-848C-167E74F23F16}" type="sibTrans" cxnId="{7F8F42FD-DA9A-4B1C-8106-06FC757EF705}">
      <dgm:prSet/>
      <dgm:spPr/>
      <dgm:t>
        <a:bodyPr/>
        <a:lstStyle/>
        <a:p>
          <a:endParaRPr lang="en-US" noProof="0" dirty="0"/>
        </a:p>
      </dgm:t>
    </dgm:pt>
    <dgm:pt modelId="{9366C360-9DF9-4423-B068-CDEE2A348FCC}">
      <dgm:prSet phldrT="[Texto]" custT="1"/>
      <dgm:spPr>
        <a:ln>
          <a:solidFill>
            <a:schemeClr val="accent1">
              <a:alpha val="58889"/>
            </a:schemeClr>
          </a:solidFill>
        </a:ln>
      </dgm:spPr>
      <dgm:t>
        <a:bodyPr/>
        <a:lstStyle/>
        <a:p>
          <a:r>
            <a:rPr lang="en-US" sz="1000" noProof="0" dirty="0">
              <a:latin typeface="Tahoma" panose="020B0604030504040204" pitchFamily="34" charset="0"/>
              <a:ea typeface="Tahoma" panose="020B0604030504040204" pitchFamily="34" charset="0"/>
              <a:cs typeface="Tahoma" panose="020B0604030504040204" pitchFamily="34" charset="0"/>
            </a:rPr>
            <a:t>Events that creates a real risk of significant harm to an individual.</a:t>
          </a:r>
        </a:p>
      </dgm:t>
    </dgm:pt>
    <dgm:pt modelId="{7374F15A-0237-4F69-BF4F-1CFB82608993}" type="sibTrans" cxnId="{1632A464-1734-4169-BEFD-3380EB7F207D}">
      <dgm:prSet/>
      <dgm:spPr/>
      <dgm:t>
        <a:bodyPr/>
        <a:lstStyle/>
        <a:p>
          <a:endParaRPr lang="en-US" noProof="0" dirty="0"/>
        </a:p>
      </dgm:t>
    </dgm:pt>
    <dgm:pt modelId="{6890FFA4-5724-451D-92C6-CFED9AFD6F65}" type="parTrans" cxnId="{1632A464-1734-4169-BEFD-3380EB7F207D}">
      <dgm:prSet/>
      <dgm:spPr/>
      <dgm:t>
        <a:bodyPr/>
        <a:lstStyle/>
        <a:p>
          <a:endParaRPr lang="en-US" noProof="0" dirty="0"/>
        </a:p>
      </dgm:t>
    </dgm:pt>
    <dgm:pt modelId="{5FF7BE7D-01AA-43A5-80C2-D374A5F134FD}">
      <dgm:prSet phldrT="[Texto]"/>
      <dgm:spPr>
        <a:ln>
          <a:solidFill>
            <a:schemeClr val="accent3">
              <a:alpha val="90000"/>
            </a:schemeClr>
          </a:solidFill>
        </a:ln>
      </dgm:spPr>
      <dgm:t>
        <a:bodyPr/>
        <a:lstStyle/>
        <a:p>
          <a:r>
            <a:rPr lang="en-US" noProof="0" dirty="0">
              <a:latin typeface="Tahoma" panose="020B0604030504040204" pitchFamily="34" charset="0"/>
              <a:ea typeface="Tahoma" panose="020B0604030504040204" pitchFamily="34" charset="0"/>
              <a:cs typeface="Tahoma" panose="020B0604030504040204" pitchFamily="34" charset="0"/>
            </a:rPr>
            <a:t>Events that cause relevant damage or risk</a:t>
          </a:r>
        </a:p>
      </dgm:t>
    </dgm:pt>
    <dgm:pt modelId="{CB297659-464E-458C-AD50-2122DD26A250}" type="sibTrans" cxnId="{D7348822-9EC7-4771-BD2C-EE8DEAD981FB}">
      <dgm:prSet/>
      <dgm:spPr/>
      <dgm:t>
        <a:bodyPr/>
        <a:lstStyle/>
        <a:p>
          <a:endParaRPr lang="en-US" noProof="0" dirty="0"/>
        </a:p>
      </dgm:t>
    </dgm:pt>
    <dgm:pt modelId="{E3910917-DF53-4834-823E-8F970B3615BF}" type="parTrans" cxnId="{D7348822-9EC7-4771-BD2C-EE8DEAD981FB}">
      <dgm:prSet/>
      <dgm:spPr/>
      <dgm:t>
        <a:bodyPr/>
        <a:lstStyle/>
        <a:p>
          <a:endParaRPr lang="en-US" noProof="0" dirty="0"/>
        </a:p>
      </dgm:t>
    </dgm:pt>
    <dgm:pt modelId="{31FB07A1-F2B3-4DD6-96BA-CFA6E7D5896B}">
      <dgm:prSet phldrT="[Texto]" custT="1"/>
      <dgm:spPr>
        <a:ln>
          <a:solidFill>
            <a:schemeClr val="accent1">
              <a:alpha val="50000"/>
            </a:schemeClr>
          </a:solidFill>
        </a:ln>
      </dgm:spPr>
      <dgm:t>
        <a:bodyPr/>
        <a:lstStyle/>
        <a:p>
          <a:r>
            <a:rPr lang="en-US" sz="1000" noProof="0" dirty="0">
              <a:latin typeface="Tahoma" panose="020B0604030504040204" pitchFamily="34" charset="0"/>
              <a:ea typeface="Tahoma" panose="020B0604030504040204" pitchFamily="34" charset="0"/>
              <a:cs typeface="Tahoma" panose="020B0604030504040204" pitchFamily="34" charset="0"/>
            </a:rPr>
            <a:t>Risk mitigation (e.g.: steps taken to reduce risk and to avoid repetitions in the future)</a:t>
          </a:r>
        </a:p>
      </dgm:t>
    </dgm:pt>
    <dgm:pt modelId="{9CD5D348-D520-4E0B-9AAE-1F42DD64BC69}" type="parTrans" cxnId="{5156D6FE-DD52-461A-97D4-F307DD9F0306}">
      <dgm:prSet/>
      <dgm:spPr/>
      <dgm:t>
        <a:bodyPr/>
        <a:lstStyle/>
        <a:p>
          <a:endParaRPr lang="en-US"/>
        </a:p>
      </dgm:t>
    </dgm:pt>
    <dgm:pt modelId="{7DE4E51E-165E-48A0-A55B-0DD4E3F79550}" type="sibTrans" cxnId="{5156D6FE-DD52-461A-97D4-F307DD9F0306}">
      <dgm:prSet/>
      <dgm:spPr/>
      <dgm:t>
        <a:bodyPr/>
        <a:lstStyle/>
        <a:p>
          <a:endParaRPr lang="en-US"/>
        </a:p>
      </dgm:t>
    </dgm:pt>
    <dgm:pt modelId="{DC3BB82F-F323-4D83-95B3-1C1298101EB9}" type="pres">
      <dgm:prSet presAssocID="{C235D20B-0B4C-4611-B0FD-9AE5F17E4D7C}" presName="compositeShape" presStyleCnt="0">
        <dgm:presLayoutVars>
          <dgm:dir/>
          <dgm:resizeHandles/>
        </dgm:presLayoutVars>
      </dgm:prSet>
      <dgm:spPr/>
    </dgm:pt>
    <dgm:pt modelId="{FB75CD7C-E5EA-49FB-9C8C-C1F5CABEA26A}" type="pres">
      <dgm:prSet presAssocID="{C235D20B-0B4C-4611-B0FD-9AE5F17E4D7C}" presName="pyramid" presStyleLbl="node1" presStyleIdx="0" presStyleCnt="1"/>
      <dgm:spPr>
        <a:solidFill>
          <a:schemeClr val="bg2">
            <a:lumMod val="90000"/>
            <a:alpha val="90000"/>
          </a:schemeClr>
        </a:solidFill>
      </dgm:spPr>
    </dgm:pt>
    <dgm:pt modelId="{EC48E527-DFC9-4701-8665-67D91263395A}" type="pres">
      <dgm:prSet presAssocID="{C235D20B-0B4C-4611-B0FD-9AE5F17E4D7C}" presName="theList" presStyleCnt="0"/>
      <dgm:spPr/>
    </dgm:pt>
    <dgm:pt modelId="{09C311D5-05E0-4103-BA4F-D7F8259AF45E}" type="pres">
      <dgm:prSet presAssocID="{0FE6CD31-9A04-456E-8998-87E188230933}" presName="aNode" presStyleLbl="fgAcc1" presStyleIdx="0" presStyleCnt="13" custLinFactY="364728" custLinFactNeighborX="10561" custLinFactNeighborY="400000">
        <dgm:presLayoutVars>
          <dgm:bulletEnabled val="1"/>
        </dgm:presLayoutVars>
      </dgm:prSet>
      <dgm:spPr/>
    </dgm:pt>
    <dgm:pt modelId="{2DA30954-2BEE-4C9E-8AB8-AD133F6D7AE6}" type="pres">
      <dgm:prSet presAssocID="{0FE6CD31-9A04-456E-8998-87E188230933}" presName="aSpace" presStyleCnt="0"/>
      <dgm:spPr/>
    </dgm:pt>
    <dgm:pt modelId="{95AEDF13-A2CB-4AAB-8AE5-C208AA11EBE1}" type="pres">
      <dgm:prSet presAssocID="{0E5FF53D-DA5D-4EF8-A76B-8238FBEA1208}" presName="aNode" presStyleLbl="fgAcc1" presStyleIdx="1" presStyleCnt="13" custLinFactY="434437" custLinFactNeighborX="10561" custLinFactNeighborY="500000">
        <dgm:presLayoutVars>
          <dgm:bulletEnabled val="1"/>
        </dgm:presLayoutVars>
      </dgm:prSet>
      <dgm:spPr/>
    </dgm:pt>
    <dgm:pt modelId="{AB9E675E-21F0-4729-9009-69C00196EAC1}" type="pres">
      <dgm:prSet presAssocID="{0E5FF53D-DA5D-4EF8-A76B-8238FBEA1208}" presName="aSpace" presStyleCnt="0"/>
      <dgm:spPr/>
    </dgm:pt>
    <dgm:pt modelId="{17490A3A-39A2-49CC-8BBB-89A596493F04}" type="pres">
      <dgm:prSet presAssocID="{5B97554F-48D4-4B63-BD4E-ADD40D041052}" presName="aNode" presStyleLbl="fgAcc1" presStyleIdx="2" presStyleCnt="13" custLinFactY="519854" custLinFactNeighborX="10561" custLinFactNeighborY="600000">
        <dgm:presLayoutVars>
          <dgm:bulletEnabled val="1"/>
        </dgm:presLayoutVars>
      </dgm:prSet>
      <dgm:spPr/>
    </dgm:pt>
    <dgm:pt modelId="{25C727D3-FC7C-4ADE-BBBB-F1A1226DB506}" type="pres">
      <dgm:prSet presAssocID="{5B97554F-48D4-4B63-BD4E-ADD40D041052}" presName="aSpace" presStyleCnt="0"/>
      <dgm:spPr/>
    </dgm:pt>
    <dgm:pt modelId="{9D33158F-E070-46ED-9201-ACFABD7E7239}" type="pres">
      <dgm:prSet presAssocID="{505E5A6A-45D3-44FC-8828-E67241843323}" presName="aNode" presStyleLbl="fgAcc1" presStyleIdx="3" presStyleCnt="13" custLinFactY="625804" custLinFactNeighborX="10561" custLinFactNeighborY="700000">
        <dgm:presLayoutVars>
          <dgm:bulletEnabled val="1"/>
        </dgm:presLayoutVars>
      </dgm:prSet>
      <dgm:spPr/>
    </dgm:pt>
    <dgm:pt modelId="{06F218C2-4D9B-48CB-9A8E-B02DF73236D3}" type="pres">
      <dgm:prSet presAssocID="{505E5A6A-45D3-44FC-8828-E67241843323}" presName="aSpace" presStyleCnt="0"/>
      <dgm:spPr/>
    </dgm:pt>
    <dgm:pt modelId="{4BE9D6A8-6AC6-46ED-917F-CCB25973D891}" type="pres">
      <dgm:prSet presAssocID="{8E0337CF-EB21-45A4-AE92-67A214A6266C}" presName="aNode" presStyleLbl="fgAcc1" presStyleIdx="4" presStyleCnt="13" custLinFactY="761813" custLinFactNeighborX="10561" custLinFactNeighborY="800000">
        <dgm:presLayoutVars>
          <dgm:bulletEnabled val="1"/>
        </dgm:presLayoutVars>
      </dgm:prSet>
      <dgm:spPr/>
    </dgm:pt>
    <dgm:pt modelId="{AB8BC3F4-0249-4D3A-A94B-9EAFE559C291}" type="pres">
      <dgm:prSet presAssocID="{8E0337CF-EB21-45A4-AE92-67A214A6266C}" presName="aSpace" presStyleCnt="0"/>
      <dgm:spPr/>
    </dgm:pt>
    <dgm:pt modelId="{88F50B2A-2A6B-4D8F-9027-F14DAA968276}" type="pres">
      <dgm:prSet presAssocID="{C634FC81-D03B-414C-AB71-0DCF9A0AA4D1}" presName="aNode" presStyleLbl="fgAcc1" presStyleIdx="5" presStyleCnt="13" custLinFactX="-3846" custLinFactY="-110877" custLinFactNeighborX="-100000" custLinFactNeighborY="-200000">
        <dgm:presLayoutVars>
          <dgm:bulletEnabled val="1"/>
        </dgm:presLayoutVars>
      </dgm:prSet>
      <dgm:spPr/>
    </dgm:pt>
    <dgm:pt modelId="{78BB78C2-2DD0-495F-90EA-15A265AEB3DE}" type="pres">
      <dgm:prSet presAssocID="{C634FC81-D03B-414C-AB71-0DCF9A0AA4D1}" presName="aSpace" presStyleCnt="0"/>
      <dgm:spPr/>
    </dgm:pt>
    <dgm:pt modelId="{5D4F198F-028C-4DD9-895E-8A303B8E3CDF}" type="pres">
      <dgm:prSet presAssocID="{FE8D1E19-8B04-4AD1-AE97-2AC8ABB2EC45}" presName="aNode" presStyleLbl="fgAcc1" presStyleIdx="6" presStyleCnt="13" custLinFactX="-3738" custLinFactY="-53063" custLinFactNeighborX="-100000" custLinFactNeighborY="-100000">
        <dgm:presLayoutVars>
          <dgm:bulletEnabled val="1"/>
        </dgm:presLayoutVars>
      </dgm:prSet>
      <dgm:spPr/>
    </dgm:pt>
    <dgm:pt modelId="{4BEB2C97-BA41-474F-BE03-1522B6C64764}" type="pres">
      <dgm:prSet presAssocID="{FE8D1E19-8B04-4AD1-AE97-2AC8ABB2EC45}" presName="aSpace" presStyleCnt="0"/>
      <dgm:spPr/>
    </dgm:pt>
    <dgm:pt modelId="{57F14FC3-993D-45C2-B82A-6FEEAE1A9662}" type="pres">
      <dgm:prSet presAssocID="{79DA14C1-2177-41D2-8898-4BD88D84240C}" presName="aNode" presStyleLbl="fgAcc1" presStyleIdx="7" presStyleCnt="13" custLinFactX="-3846" custLinFactY="15936" custLinFactNeighborX="-100000" custLinFactNeighborY="100000">
        <dgm:presLayoutVars>
          <dgm:bulletEnabled val="1"/>
        </dgm:presLayoutVars>
      </dgm:prSet>
      <dgm:spPr/>
    </dgm:pt>
    <dgm:pt modelId="{2F0659F8-66F3-4C73-BA71-EE2A5733C994}" type="pres">
      <dgm:prSet presAssocID="{79DA14C1-2177-41D2-8898-4BD88D84240C}" presName="aSpace" presStyleCnt="0"/>
      <dgm:spPr/>
    </dgm:pt>
    <dgm:pt modelId="{3FFD7EF1-1389-4EF5-9108-DD92309E0572}" type="pres">
      <dgm:prSet presAssocID="{DE00F2D5-07AE-4A78-83B7-70975A87A942}" presName="aNode" presStyleLbl="fgAcc1" presStyleIdx="8" presStyleCnt="13" custLinFactX="-3846" custLinFactY="139283" custLinFactNeighborX="-100000" custLinFactNeighborY="200000">
        <dgm:presLayoutVars>
          <dgm:bulletEnabled val="1"/>
        </dgm:presLayoutVars>
      </dgm:prSet>
      <dgm:spPr/>
    </dgm:pt>
    <dgm:pt modelId="{2F3CDC05-A135-45BA-B7F1-3C10B62FD788}" type="pres">
      <dgm:prSet presAssocID="{DE00F2D5-07AE-4A78-83B7-70975A87A942}" presName="aSpace" presStyleCnt="0"/>
      <dgm:spPr/>
    </dgm:pt>
    <dgm:pt modelId="{E3C99EA3-2862-4ED2-AA61-FA6D8EE2D223}" type="pres">
      <dgm:prSet presAssocID="{C818BBBF-B5F6-436D-967A-738C63CCE03B}" presName="aNode" presStyleLbl="fgAcc1" presStyleIdx="9" presStyleCnt="13" custLinFactX="-3846" custLinFactY="255732" custLinFactNeighborX="-100000" custLinFactNeighborY="300000">
        <dgm:presLayoutVars>
          <dgm:bulletEnabled val="1"/>
        </dgm:presLayoutVars>
      </dgm:prSet>
      <dgm:spPr/>
    </dgm:pt>
    <dgm:pt modelId="{09BEBCF2-2793-48BD-A97F-EE29E0A629D9}" type="pres">
      <dgm:prSet presAssocID="{C818BBBF-B5F6-436D-967A-738C63CCE03B}" presName="aSpace" presStyleCnt="0"/>
      <dgm:spPr/>
    </dgm:pt>
    <dgm:pt modelId="{06BB6E73-F0EE-4685-B7F2-49AA599BDE5B}" type="pres">
      <dgm:prSet presAssocID="{9366C360-9DF9-4423-B068-CDEE2A348FCC}" presName="aNode" presStyleLbl="fgAcc1" presStyleIdx="10" presStyleCnt="13" custLinFactX="-18870" custLinFactY="-799823" custLinFactNeighborX="-100000" custLinFactNeighborY="-800000">
        <dgm:presLayoutVars>
          <dgm:bulletEnabled val="1"/>
        </dgm:presLayoutVars>
      </dgm:prSet>
      <dgm:spPr/>
    </dgm:pt>
    <dgm:pt modelId="{F9D9FB72-8C3B-46A0-B23A-1A4CA4004814}" type="pres">
      <dgm:prSet presAssocID="{9366C360-9DF9-4423-B068-CDEE2A348FCC}" presName="aSpace" presStyleCnt="0"/>
      <dgm:spPr/>
    </dgm:pt>
    <dgm:pt modelId="{CEB97496-2491-4679-94D5-9AD9195AB520}" type="pres">
      <dgm:prSet presAssocID="{5FF7BE7D-01AA-43A5-80C2-D374A5F134FD}" presName="aNode" presStyleLbl="fgAcc1" presStyleIdx="11" presStyleCnt="13" custLinFactY="-892288" custLinFactNeighborX="9088" custLinFactNeighborY="-900000">
        <dgm:presLayoutVars>
          <dgm:bulletEnabled val="1"/>
        </dgm:presLayoutVars>
      </dgm:prSet>
      <dgm:spPr/>
    </dgm:pt>
    <dgm:pt modelId="{76112215-8DA0-47E5-AD19-739E2736DF89}" type="pres">
      <dgm:prSet presAssocID="{5FF7BE7D-01AA-43A5-80C2-D374A5F134FD}" presName="aSpace" presStyleCnt="0"/>
      <dgm:spPr/>
    </dgm:pt>
    <dgm:pt modelId="{C0AB13E1-29EB-4025-91A2-860950CD34A0}" type="pres">
      <dgm:prSet presAssocID="{31FB07A1-F2B3-4DD6-96BA-CFA6E7D5896B}" presName="aNode" presStyleLbl="fgAcc1" presStyleIdx="12" presStyleCnt="13" custScaleY="124197" custLinFactX="-3846" custLinFactY="114544" custLinFactNeighborX="-100000" custLinFactNeighborY="200000">
        <dgm:presLayoutVars>
          <dgm:bulletEnabled val="1"/>
        </dgm:presLayoutVars>
      </dgm:prSet>
      <dgm:spPr/>
    </dgm:pt>
    <dgm:pt modelId="{0F0F7063-F98E-4448-BE56-7728E2179BDC}" type="pres">
      <dgm:prSet presAssocID="{31FB07A1-F2B3-4DD6-96BA-CFA6E7D5896B}" presName="aSpace" presStyleCnt="0"/>
      <dgm:spPr/>
    </dgm:pt>
  </dgm:ptLst>
  <dgm:cxnLst>
    <dgm:cxn modelId="{54269D05-98CA-4A7D-8D2B-E8A2CF839200}" type="presOf" srcId="{DE00F2D5-07AE-4A78-83B7-70975A87A942}" destId="{3FFD7EF1-1389-4EF5-9108-DD92309E0572}" srcOrd="0" destOrd="0" presId="urn:microsoft.com/office/officeart/2005/8/layout/pyramid2"/>
    <dgm:cxn modelId="{E629060C-6C60-4DA4-8B29-7F94085A89CE}" srcId="{C235D20B-0B4C-4611-B0FD-9AE5F17E4D7C}" destId="{5B97554F-48D4-4B63-BD4E-ADD40D041052}" srcOrd="2" destOrd="0" parTransId="{4CAA719A-6440-4114-8F03-9E33FA3A192C}" sibTransId="{BACFD1FB-8DB6-40A9-9041-729FB7604C29}"/>
    <dgm:cxn modelId="{56A5191C-FA90-475F-A21D-6E39D5F9A912}" srcId="{C235D20B-0B4C-4611-B0FD-9AE5F17E4D7C}" destId="{0FE6CD31-9A04-456E-8998-87E188230933}" srcOrd="0" destOrd="0" parTransId="{5BC3BA65-E273-417F-9827-327C1D4C9522}" sibTransId="{C591D5AE-040D-40FE-87BB-4AA1ADED656D}"/>
    <dgm:cxn modelId="{D7348822-9EC7-4771-BD2C-EE8DEAD981FB}" srcId="{C235D20B-0B4C-4611-B0FD-9AE5F17E4D7C}" destId="{5FF7BE7D-01AA-43A5-80C2-D374A5F134FD}" srcOrd="11" destOrd="0" parTransId="{E3910917-DF53-4834-823E-8F970B3615BF}" sibTransId="{CB297659-464E-458C-AD50-2122DD26A250}"/>
    <dgm:cxn modelId="{0B59DD36-C345-4EC6-BF5A-831E22086878}" srcId="{C235D20B-0B4C-4611-B0FD-9AE5F17E4D7C}" destId="{8E0337CF-EB21-45A4-AE92-67A214A6266C}" srcOrd="4" destOrd="0" parTransId="{BDDFC8FB-E2A0-4C33-A4CC-E1ACB5A4343A}" sibTransId="{0FF53A57-0C21-49D1-A78D-7D1D56CD77EC}"/>
    <dgm:cxn modelId="{7E57EA39-D8D8-4336-9750-B2121E63C4A2}" type="presOf" srcId="{31FB07A1-F2B3-4DD6-96BA-CFA6E7D5896B}" destId="{C0AB13E1-29EB-4025-91A2-860950CD34A0}" srcOrd="0" destOrd="0" presId="urn:microsoft.com/office/officeart/2005/8/layout/pyramid2"/>
    <dgm:cxn modelId="{1632A464-1734-4169-BEFD-3380EB7F207D}" srcId="{C235D20B-0B4C-4611-B0FD-9AE5F17E4D7C}" destId="{9366C360-9DF9-4423-B068-CDEE2A348FCC}" srcOrd="10" destOrd="0" parTransId="{6890FFA4-5724-451D-92C6-CFED9AFD6F65}" sibTransId="{7374F15A-0237-4F69-BF4F-1CFB82608993}"/>
    <dgm:cxn modelId="{8E53F564-267C-48AE-8CCA-2F55A8F67097}" type="presOf" srcId="{79DA14C1-2177-41D2-8898-4BD88D84240C}" destId="{57F14FC3-993D-45C2-B82A-6FEEAE1A9662}" srcOrd="0" destOrd="0" presId="urn:microsoft.com/office/officeart/2005/8/layout/pyramid2"/>
    <dgm:cxn modelId="{1FCB5A69-6A61-49C3-8E20-13A28F369EF7}" type="presOf" srcId="{8E0337CF-EB21-45A4-AE92-67A214A6266C}" destId="{4BE9D6A8-6AC6-46ED-917F-CCB25973D891}" srcOrd="0" destOrd="0" presId="urn:microsoft.com/office/officeart/2005/8/layout/pyramid2"/>
    <dgm:cxn modelId="{EEFB7E49-65E0-4AFB-AD62-E4B3AEB0B508}" type="presOf" srcId="{505E5A6A-45D3-44FC-8828-E67241843323}" destId="{9D33158F-E070-46ED-9201-ACFABD7E7239}" srcOrd="0" destOrd="0" presId="urn:microsoft.com/office/officeart/2005/8/layout/pyramid2"/>
    <dgm:cxn modelId="{45F76770-97F7-4822-8EE3-29146B3DB1CD}" type="presOf" srcId="{9366C360-9DF9-4423-B068-CDEE2A348FCC}" destId="{06BB6E73-F0EE-4685-B7F2-49AA599BDE5B}" srcOrd="0" destOrd="0" presId="urn:microsoft.com/office/officeart/2005/8/layout/pyramid2"/>
    <dgm:cxn modelId="{A6DA4752-2476-4C1E-A74C-A48FE2A04D06}" type="presOf" srcId="{0FE6CD31-9A04-456E-8998-87E188230933}" destId="{09C311D5-05E0-4103-BA4F-D7F8259AF45E}" srcOrd="0" destOrd="0" presId="urn:microsoft.com/office/officeart/2005/8/layout/pyramid2"/>
    <dgm:cxn modelId="{B667FE88-A1B6-411E-8E2D-1D4F4FDC374C}" type="presOf" srcId="{C818BBBF-B5F6-436D-967A-738C63CCE03B}" destId="{E3C99EA3-2862-4ED2-AA61-FA6D8EE2D223}" srcOrd="0" destOrd="0" presId="urn:microsoft.com/office/officeart/2005/8/layout/pyramid2"/>
    <dgm:cxn modelId="{55FD7B8B-1331-40C0-BDEF-D85D743FB460}" srcId="{C235D20B-0B4C-4611-B0FD-9AE5F17E4D7C}" destId="{505E5A6A-45D3-44FC-8828-E67241843323}" srcOrd="3" destOrd="0" parTransId="{A54D5CBD-C8F7-431C-869C-AF065AC4926F}" sibTransId="{014B2269-EAEA-4298-93E2-BA64D5764701}"/>
    <dgm:cxn modelId="{EF4F3292-9E8B-45FB-8FD1-C56743826A3A}" srcId="{C235D20B-0B4C-4611-B0FD-9AE5F17E4D7C}" destId="{DE00F2D5-07AE-4A78-83B7-70975A87A942}" srcOrd="8" destOrd="0" parTransId="{2183C3C0-2844-4EC7-BE31-419FAC74B2EF}" sibTransId="{386A9BC7-7CCD-4BD9-AE18-EE7F2575A18D}"/>
    <dgm:cxn modelId="{4D1FDB99-CFE1-4E1B-AB08-95B04C3075D8}" srcId="{C235D20B-0B4C-4611-B0FD-9AE5F17E4D7C}" destId="{C634FC81-D03B-414C-AB71-0DCF9A0AA4D1}" srcOrd="5" destOrd="0" parTransId="{78F36D6B-9A06-47B3-AFD8-D8F74CDDECF1}" sibTransId="{AA0DE6F0-512F-41CA-821E-9543216EDD5F}"/>
    <dgm:cxn modelId="{617D9F9B-6A28-4E9B-B7F5-8C4309E9AA21}" type="presOf" srcId="{0E5FF53D-DA5D-4EF8-A76B-8238FBEA1208}" destId="{95AEDF13-A2CB-4AAB-8AE5-C208AA11EBE1}" srcOrd="0" destOrd="0" presId="urn:microsoft.com/office/officeart/2005/8/layout/pyramid2"/>
    <dgm:cxn modelId="{1062B1AF-4178-4D55-96CA-9FDF19276F87}" srcId="{C235D20B-0B4C-4611-B0FD-9AE5F17E4D7C}" destId="{0E5FF53D-DA5D-4EF8-A76B-8238FBEA1208}" srcOrd="1" destOrd="0" parTransId="{E8B059AC-30AE-4E27-9AE2-82B79CBF8513}" sibTransId="{960792D4-4737-4F2F-8CFE-5B7E61B0AE30}"/>
    <dgm:cxn modelId="{FB93A8C2-B043-4285-8859-44595B56385E}" type="presOf" srcId="{5FF7BE7D-01AA-43A5-80C2-D374A5F134FD}" destId="{CEB97496-2491-4679-94D5-9AD9195AB520}" srcOrd="0" destOrd="0" presId="urn:microsoft.com/office/officeart/2005/8/layout/pyramid2"/>
    <dgm:cxn modelId="{593FB3C3-D32A-4156-B567-4DD2B5FAEA46}" type="presOf" srcId="{5B97554F-48D4-4B63-BD4E-ADD40D041052}" destId="{17490A3A-39A2-49CC-8BBB-89A596493F04}" srcOrd="0" destOrd="0" presId="urn:microsoft.com/office/officeart/2005/8/layout/pyramid2"/>
    <dgm:cxn modelId="{2D7240C8-CAEA-43AF-A7F1-B0C95FB92FCD}" srcId="{C235D20B-0B4C-4611-B0FD-9AE5F17E4D7C}" destId="{FE8D1E19-8B04-4AD1-AE97-2AC8ABB2EC45}" srcOrd="6" destOrd="0" parTransId="{B777722C-6C19-44F0-B6C7-5D4C15089E3A}" sibTransId="{C999B1A1-A0B0-4DF3-AE46-90FDC54460A2}"/>
    <dgm:cxn modelId="{EDBCF6C8-BD20-46C3-AC01-0DD9D5EE95E3}" srcId="{C235D20B-0B4C-4611-B0FD-9AE5F17E4D7C}" destId="{79DA14C1-2177-41D2-8898-4BD88D84240C}" srcOrd="7" destOrd="0" parTransId="{B2B52C73-1509-4BE1-83B9-8C20D47FF4CA}" sibTransId="{1A99C07E-F11E-4E30-BB15-D0B6AFED1999}"/>
    <dgm:cxn modelId="{516FCFD5-C9A7-4DA5-98F3-DA4194064A43}" type="presOf" srcId="{FE8D1E19-8B04-4AD1-AE97-2AC8ABB2EC45}" destId="{5D4F198F-028C-4DD9-895E-8A303B8E3CDF}" srcOrd="0" destOrd="0" presId="urn:microsoft.com/office/officeart/2005/8/layout/pyramid2"/>
    <dgm:cxn modelId="{E1F8A7F0-7CFA-467B-8118-27BA60410FE9}" type="presOf" srcId="{C235D20B-0B4C-4611-B0FD-9AE5F17E4D7C}" destId="{DC3BB82F-F323-4D83-95B3-1C1298101EB9}" srcOrd="0" destOrd="0" presId="urn:microsoft.com/office/officeart/2005/8/layout/pyramid2"/>
    <dgm:cxn modelId="{D1A832FA-E10D-4F40-95E7-5E683B9DEECD}" type="presOf" srcId="{C634FC81-D03B-414C-AB71-0DCF9A0AA4D1}" destId="{88F50B2A-2A6B-4D8F-9027-F14DAA968276}" srcOrd="0" destOrd="0" presId="urn:microsoft.com/office/officeart/2005/8/layout/pyramid2"/>
    <dgm:cxn modelId="{7F8F42FD-DA9A-4B1C-8106-06FC757EF705}" srcId="{C235D20B-0B4C-4611-B0FD-9AE5F17E4D7C}" destId="{C818BBBF-B5F6-436D-967A-738C63CCE03B}" srcOrd="9" destOrd="0" parTransId="{23651B1B-2121-4A3F-80B8-3DB4A30F13C7}" sibTransId="{013216A5-ABB4-46B2-848C-167E74F23F16}"/>
    <dgm:cxn modelId="{5156D6FE-DD52-461A-97D4-F307DD9F0306}" srcId="{C235D20B-0B4C-4611-B0FD-9AE5F17E4D7C}" destId="{31FB07A1-F2B3-4DD6-96BA-CFA6E7D5896B}" srcOrd="12" destOrd="0" parTransId="{9CD5D348-D520-4E0B-9AAE-1F42DD64BC69}" sibTransId="{7DE4E51E-165E-48A0-A55B-0DD4E3F79550}"/>
    <dgm:cxn modelId="{D87A2669-5B02-4F59-A7D6-0A6FFFEA6EF9}" type="presParOf" srcId="{DC3BB82F-F323-4D83-95B3-1C1298101EB9}" destId="{FB75CD7C-E5EA-49FB-9C8C-C1F5CABEA26A}" srcOrd="0" destOrd="0" presId="urn:microsoft.com/office/officeart/2005/8/layout/pyramid2"/>
    <dgm:cxn modelId="{0CA6F508-E3CD-4880-985E-B9B6FD2557FB}" type="presParOf" srcId="{DC3BB82F-F323-4D83-95B3-1C1298101EB9}" destId="{EC48E527-DFC9-4701-8665-67D91263395A}" srcOrd="1" destOrd="0" presId="urn:microsoft.com/office/officeart/2005/8/layout/pyramid2"/>
    <dgm:cxn modelId="{CF2BDC35-A352-406A-AA68-C2041BA6A93B}" type="presParOf" srcId="{EC48E527-DFC9-4701-8665-67D91263395A}" destId="{09C311D5-05E0-4103-BA4F-D7F8259AF45E}" srcOrd="0" destOrd="0" presId="urn:microsoft.com/office/officeart/2005/8/layout/pyramid2"/>
    <dgm:cxn modelId="{2BF74AA6-4F52-4798-A0A1-728C74EE194F}" type="presParOf" srcId="{EC48E527-DFC9-4701-8665-67D91263395A}" destId="{2DA30954-2BEE-4C9E-8AB8-AD133F6D7AE6}" srcOrd="1" destOrd="0" presId="urn:microsoft.com/office/officeart/2005/8/layout/pyramid2"/>
    <dgm:cxn modelId="{F9278A14-E03E-4E45-8945-284FA4880548}" type="presParOf" srcId="{EC48E527-DFC9-4701-8665-67D91263395A}" destId="{95AEDF13-A2CB-4AAB-8AE5-C208AA11EBE1}" srcOrd="2" destOrd="0" presId="urn:microsoft.com/office/officeart/2005/8/layout/pyramid2"/>
    <dgm:cxn modelId="{39C7A0DE-C1F9-4782-B14F-5CB3DA49DBDD}" type="presParOf" srcId="{EC48E527-DFC9-4701-8665-67D91263395A}" destId="{AB9E675E-21F0-4729-9009-69C00196EAC1}" srcOrd="3" destOrd="0" presId="urn:microsoft.com/office/officeart/2005/8/layout/pyramid2"/>
    <dgm:cxn modelId="{336DECB8-C779-4821-B0F8-2676D62C272B}" type="presParOf" srcId="{EC48E527-DFC9-4701-8665-67D91263395A}" destId="{17490A3A-39A2-49CC-8BBB-89A596493F04}" srcOrd="4" destOrd="0" presId="urn:microsoft.com/office/officeart/2005/8/layout/pyramid2"/>
    <dgm:cxn modelId="{B3E24B90-6E59-4CBE-A3E7-1C82B91CA14B}" type="presParOf" srcId="{EC48E527-DFC9-4701-8665-67D91263395A}" destId="{25C727D3-FC7C-4ADE-BBBB-F1A1226DB506}" srcOrd="5" destOrd="0" presId="urn:microsoft.com/office/officeart/2005/8/layout/pyramid2"/>
    <dgm:cxn modelId="{050B0B2E-F995-4BFA-8BD7-AD43B269FDE0}" type="presParOf" srcId="{EC48E527-DFC9-4701-8665-67D91263395A}" destId="{9D33158F-E070-46ED-9201-ACFABD7E7239}" srcOrd="6" destOrd="0" presId="urn:microsoft.com/office/officeart/2005/8/layout/pyramid2"/>
    <dgm:cxn modelId="{D4487BAD-0DA4-4D64-A476-F87C9E4C2995}" type="presParOf" srcId="{EC48E527-DFC9-4701-8665-67D91263395A}" destId="{06F218C2-4D9B-48CB-9A8E-B02DF73236D3}" srcOrd="7" destOrd="0" presId="urn:microsoft.com/office/officeart/2005/8/layout/pyramid2"/>
    <dgm:cxn modelId="{8FA148B5-5C45-4605-96B2-CF2778A95985}" type="presParOf" srcId="{EC48E527-DFC9-4701-8665-67D91263395A}" destId="{4BE9D6A8-6AC6-46ED-917F-CCB25973D891}" srcOrd="8" destOrd="0" presId="urn:microsoft.com/office/officeart/2005/8/layout/pyramid2"/>
    <dgm:cxn modelId="{413751C0-D7C5-4B03-9988-33B6B4AC334E}" type="presParOf" srcId="{EC48E527-DFC9-4701-8665-67D91263395A}" destId="{AB8BC3F4-0249-4D3A-A94B-9EAFE559C291}" srcOrd="9" destOrd="0" presId="urn:microsoft.com/office/officeart/2005/8/layout/pyramid2"/>
    <dgm:cxn modelId="{C71A33D7-0911-4CD9-9559-0698DD8460FA}" type="presParOf" srcId="{EC48E527-DFC9-4701-8665-67D91263395A}" destId="{88F50B2A-2A6B-4D8F-9027-F14DAA968276}" srcOrd="10" destOrd="0" presId="urn:microsoft.com/office/officeart/2005/8/layout/pyramid2"/>
    <dgm:cxn modelId="{F225764A-0860-4ED3-9A1F-498CE74FDB3B}" type="presParOf" srcId="{EC48E527-DFC9-4701-8665-67D91263395A}" destId="{78BB78C2-2DD0-495F-90EA-15A265AEB3DE}" srcOrd="11" destOrd="0" presId="urn:microsoft.com/office/officeart/2005/8/layout/pyramid2"/>
    <dgm:cxn modelId="{CCD73115-F9ED-4DE0-83F8-E6E79238A6B5}" type="presParOf" srcId="{EC48E527-DFC9-4701-8665-67D91263395A}" destId="{5D4F198F-028C-4DD9-895E-8A303B8E3CDF}" srcOrd="12" destOrd="0" presId="urn:microsoft.com/office/officeart/2005/8/layout/pyramid2"/>
    <dgm:cxn modelId="{8E9A0852-C24F-45C3-BEC7-6A88707127E6}" type="presParOf" srcId="{EC48E527-DFC9-4701-8665-67D91263395A}" destId="{4BEB2C97-BA41-474F-BE03-1522B6C64764}" srcOrd="13" destOrd="0" presId="urn:microsoft.com/office/officeart/2005/8/layout/pyramid2"/>
    <dgm:cxn modelId="{945469C2-E854-4185-B66C-4F3318B0F067}" type="presParOf" srcId="{EC48E527-DFC9-4701-8665-67D91263395A}" destId="{57F14FC3-993D-45C2-B82A-6FEEAE1A9662}" srcOrd="14" destOrd="0" presId="urn:microsoft.com/office/officeart/2005/8/layout/pyramid2"/>
    <dgm:cxn modelId="{3FEAD7DA-6398-4823-A447-0CC422574C72}" type="presParOf" srcId="{EC48E527-DFC9-4701-8665-67D91263395A}" destId="{2F0659F8-66F3-4C73-BA71-EE2A5733C994}" srcOrd="15" destOrd="0" presId="urn:microsoft.com/office/officeart/2005/8/layout/pyramid2"/>
    <dgm:cxn modelId="{B5A01927-FB08-42CA-8FE5-B7E29A96EDDB}" type="presParOf" srcId="{EC48E527-DFC9-4701-8665-67D91263395A}" destId="{3FFD7EF1-1389-4EF5-9108-DD92309E0572}" srcOrd="16" destOrd="0" presId="urn:microsoft.com/office/officeart/2005/8/layout/pyramid2"/>
    <dgm:cxn modelId="{2C46B054-F241-4DF9-A1A2-BD7CC08CF2A6}" type="presParOf" srcId="{EC48E527-DFC9-4701-8665-67D91263395A}" destId="{2F3CDC05-A135-45BA-B7F1-3C10B62FD788}" srcOrd="17" destOrd="0" presId="urn:microsoft.com/office/officeart/2005/8/layout/pyramid2"/>
    <dgm:cxn modelId="{7D546D23-EA3E-4E0B-AE64-8A422AD9F42D}" type="presParOf" srcId="{EC48E527-DFC9-4701-8665-67D91263395A}" destId="{E3C99EA3-2862-4ED2-AA61-FA6D8EE2D223}" srcOrd="18" destOrd="0" presId="urn:microsoft.com/office/officeart/2005/8/layout/pyramid2"/>
    <dgm:cxn modelId="{F94FE312-4500-4E44-8653-8B237D1BD52A}" type="presParOf" srcId="{EC48E527-DFC9-4701-8665-67D91263395A}" destId="{09BEBCF2-2793-48BD-A97F-EE29E0A629D9}" srcOrd="19" destOrd="0" presId="urn:microsoft.com/office/officeart/2005/8/layout/pyramid2"/>
    <dgm:cxn modelId="{47DFB41E-3F0A-465D-9104-30C44E78F30B}" type="presParOf" srcId="{EC48E527-DFC9-4701-8665-67D91263395A}" destId="{06BB6E73-F0EE-4685-B7F2-49AA599BDE5B}" srcOrd="20" destOrd="0" presId="urn:microsoft.com/office/officeart/2005/8/layout/pyramid2"/>
    <dgm:cxn modelId="{4900020F-D971-4D91-837C-EF607D7079A6}" type="presParOf" srcId="{EC48E527-DFC9-4701-8665-67D91263395A}" destId="{F9D9FB72-8C3B-46A0-B23A-1A4CA4004814}" srcOrd="21" destOrd="0" presId="urn:microsoft.com/office/officeart/2005/8/layout/pyramid2"/>
    <dgm:cxn modelId="{E1397FD8-3659-403C-8F4D-F166B40C654A}" type="presParOf" srcId="{EC48E527-DFC9-4701-8665-67D91263395A}" destId="{CEB97496-2491-4679-94D5-9AD9195AB520}" srcOrd="22" destOrd="0" presId="urn:microsoft.com/office/officeart/2005/8/layout/pyramid2"/>
    <dgm:cxn modelId="{C192C03F-4B6F-4AB1-96C7-0A54462E407A}" type="presParOf" srcId="{EC48E527-DFC9-4701-8665-67D91263395A}" destId="{76112215-8DA0-47E5-AD19-739E2736DF89}" srcOrd="23" destOrd="0" presId="urn:microsoft.com/office/officeart/2005/8/layout/pyramid2"/>
    <dgm:cxn modelId="{DB07E603-849F-433B-B00F-A6A2805551C3}" type="presParOf" srcId="{EC48E527-DFC9-4701-8665-67D91263395A}" destId="{C0AB13E1-29EB-4025-91A2-860950CD34A0}" srcOrd="24" destOrd="0" presId="urn:microsoft.com/office/officeart/2005/8/layout/pyramid2"/>
    <dgm:cxn modelId="{1E29EB84-0A42-4C1E-8323-D6C90BDDEB33}" type="presParOf" srcId="{EC48E527-DFC9-4701-8665-67D91263395A}" destId="{0F0F7063-F98E-4448-BE56-7728E2179BDC}" srcOrd="2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5CD7C-E5EA-49FB-9C8C-C1F5CABEA26A}">
      <dsp:nvSpPr>
        <dsp:cNvPr id="0" name=""/>
        <dsp:cNvSpPr/>
      </dsp:nvSpPr>
      <dsp:spPr>
        <a:xfrm>
          <a:off x="948266" y="0"/>
          <a:ext cx="5418667" cy="5418667"/>
        </a:xfrm>
        <a:prstGeom prst="triangle">
          <a:avLst/>
        </a:prstGeom>
        <a:solidFill>
          <a:schemeClr val="bg2">
            <a:lumMod val="90000"/>
            <a:alpha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311D5-05E0-4103-BA4F-D7F8259AF45E}">
      <dsp:nvSpPr>
        <dsp:cNvPr id="0" name=""/>
        <dsp:cNvSpPr/>
      </dsp:nvSpPr>
      <dsp:spPr>
        <a:xfrm>
          <a:off x="4029572" y="1751171"/>
          <a:ext cx="3522133" cy="291570"/>
        </a:xfrm>
        <a:prstGeom prst="roundRect">
          <a:avLst/>
        </a:prstGeom>
        <a:solidFill>
          <a:schemeClr val="lt1">
            <a:alpha val="90000"/>
            <a:hueOff val="0"/>
            <a:satOff val="0"/>
            <a:lumOff val="0"/>
            <a:alphaOff val="0"/>
          </a:schemeClr>
        </a:solidFill>
        <a:ln w="10795"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Tahoma" panose="020B0604030504040204" pitchFamily="34" charset="0"/>
              <a:ea typeface="Tahoma" panose="020B0604030504040204" pitchFamily="34" charset="0"/>
              <a:cs typeface="Tahoma" panose="020B0604030504040204" pitchFamily="34" charset="0"/>
            </a:rPr>
            <a:t>Categories of compromised data </a:t>
          </a:r>
        </a:p>
      </dsp:txBody>
      <dsp:txXfrm>
        <a:off x="4043805" y="1765404"/>
        <a:ext cx="3493667" cy="263104"/>
      </dsp:txXfrm>
    </dsp:sp>
    <dsp:sp modelId="{95AEDF13-A2CB-4AAB-8AE5-C208AA11EBE1}">
      <dsp:nvSpPr>
        <dsp:cNvPr id="0" name=""/>
        <dsp:cNvSpPr/>
      </dsp:nvSpPr>
      <dsp:spPr>
        <a:xfrm>
          <a:off x="4029572" y="2318886"/>
          <a:ext cx="3522133" cy="291570"/>
        </a:xfrm>
        <a:prstGeom prst="roundRect">
          <a:avLst/>
        </a:prstGeom>
        <a:solidFill>
          <a:schemeClr val="lt1">
            <a:alpha val="90000"/>
            <a:hueOff val="0"/>
            <a:satOff val="0"/>
            <a:lumOff val="0"/>
            <a:alphaOff val="0"/>
          </a:schemeClr>
        </a:solidFill>
        <a:ln w="10795" cap="flat" cmpd="sng" algn="ctr">
          <a:solidFill>
            <a:schemeClr val="accent3">
              <a:alpha val="85556"/>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Tahoma" panose="020B0604030504040204" pitchFamily="34" charset="0"/>
              <a:ea typeface="Tahoma" panose="020B0604030504040204" pitchFamily="34" charset="0"/>
              <a:cs typeface="Tahoma" panose="020B0604030504040204" pitchFamily="34" charset="0"/>
            </a:rPr>
            <a:t>Data subjects</a:t>
          </a:r>
        </a:p>
      </dsp:txBody>
      <dsp:txXfrm>
        <a:off x="4043805" y="2333119"/>
        <a:ext cx="3493667" cy="263104"/>
      </dsp:txXfrm>
    </dsp:sp>
    <dsp:sp modelId="{17490A3A-39A2-49CC-8BBB-89A596493F04}">
      <dsp:nvSpPr>
        <dsp:cNvPr id="0" name=""/>
        <dsp:cNvSpPr/>
      </dsp:nvSpPr>
      <dsp:spPr>
        <a:xfrm>
          <a:off x="4029572" y="2932401"/>
          <a:ext cx="3522133" cy="291570"/>
        </a:xfrm>
        <a:prstGeom prst="roundRect">
          <a:avLst/>
        </a:prstGeom>
        <a:solidFill>
          <a:schemeClr val="lt1">
            <a:alpha val="90000"/>
            <a:hueOff val="0"/>
            <a:satOff val="0"/>
            <a:lumOff val="0"/>
            <a:alphaOff val="0"/>
          </a:schemeClr>
        </a:solidFill>
        <a:ln w="10795" cap="flat" cmpd="sng" algn="ctr">
          <a:solidFill>
            <a:schemeClr val="accent3">
              <a:alpha val="81111"/>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Tahoma" panose="020B0604030504040204" pitchFamily="34" charset="0"/>
              <a:ea typeface="Tahoma" panose="020B0604030504040204" pitchFamily="34" charset="0"/>
              <a:cs typeface="Tahoma" panose="020B0604030504040204" pitchFamily="34" charset="0"/>
            </a:rPr>
            <a:t>Risks related to the incident</a:t>
          </a:r>
        </a:p>
      </dsp:txBody>
      <dsp:txXfrm>
        <a:off x="4043805" y="2946634"/>
        <a:ext cx="3493667" cy="263104"/>
      </dsp:txXfrm>
    </dsp:sp>
    <dsp:sp modelId="{9D33158F-E070-46ED-9201-ACFABD7E7239}">
      <dsp:nvSpPr>
        <dsp:cNvPr id="0" name=""/>
        <dsp:cNvSpPr/>
      </dsp:nvSpPr>
      <dsp:spPr>
        <a:xfrm>
          <a:off x="4029572" y="3605784"/>
          <a:ext cx="3522133" cy="291570"/>
        </a:xfrm>
        <a:prstGeom prst="roundRect">
          <a:avLst/>
        </a:prstGeom>
        <a:solidFill>
          <a:schemeClr val="lt1">
            <a:alpha val="90000"/>
            <a:hueOff val="0"/>
            <a:satOff val="0"/>
            <a:lumOff val="0"/>
            <a:alphaOff val="0"/>
          </a:schemeClr>
        </a:solidFill>
        <a:ln w="10795" cap="flat" cmpd="sng" algn="ctr">
          <a:solidFill>
            <a:schemeClr val="accent3">
              <a:alpha val="7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Tahoma" panose="020B0604030504040204" pitchFamily="34" charset="0"/>
              <a:ea typeface="Tahoma" panose="020B0604030504040204" pitchFamily="34" charset="0"/>
              <a:cs typeface="Tahoma" panose="020B0604030504040204" pitchFamily="34" charset="0"/>
            </a:rPr>
            <a:t>Mitigating technical measures</a:t>
          </a:r>
        </a:p>
      </dsp:txBody>
      <dsp:txXfrm>
        <a:off x="4043805" y="3620017"/>
        <a:ext cx="3493667" cy="263104"/>
      </dsp:txXfrm>
    </dsp:sp>
    <dsp:sp modelId="{4BE9D6A8-6AC6-46ED-917F-CCB25973D891}">
      <dsp:nvSpPr>
        <dsp:cNvPr id="0" name=""/>
        <dsp:cNvSpPr/>
      </dsp:nvSpPr>
      <dsp:spPr>
        <a:xfrm>
          <a:off x="4029572" y="4366810"/>
          <a:ext cx="3522133" cy="291570"/>
        </a:xfrm>
        <a:prstGeom prst="roundRect">
          <a:avLst/>
        </a:prstGeom>
        <a:solidFill>
          <a:schemeClr val="lt1">
            <a:alpha val="90000"/>
            <a:hueOff val="0"/>
            <a:satOff val="0"/>
            <a:lumOff val="0"/>
            <a:alphaOff val="0"/>
          </a:schemeClr>
        </a:solidFill>
        <a:ln w="10795" cap="flat" cmpd="sng" algn="ctr">
          <a:solidFill>
            <a:schemeClr val="accent3">
              <a:alpha val="72222"/>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Tahoma" panose="020B0604030504040204" pitchFamily="34" charset="0"/>
              <a:ea typeface="Tahoma" panose="020B0604030504040204" pitchFamily="34" charset="0"/>
              <a:cs typeface="Tahoma" panose="020B0604030504040204" pitchFamily="34" charset="0"/>
            </a:rPr>
            <a:t>Notice to Data Subject </a:t>
          </a:r>
          <a:r>
            <a:rPr lang="en-US" sz="1200" b="1" kern="1200" noProof="0" dirty="0">
              <a:latin typeface="Tahoma" panose="020B0604030504040204" pitchFamily="34" charset="0"/>
              <a:ea typeface="Tahoma" panose="020B0604030504040204" pitchFamily="34" charset="0"/>
              <a:cs typeface="Tahoma" panose="020B0604030504040204" pitchFamily="34" charset="0"/>
            </a:rPr>
            <a:t>and</a:t>
          </a:r>
          <a:r>
            <a:rPr lang="en-US" sz="1200" kern="1200" noProof="0" dirty="0">
              <a:latin typeface="Tahoma" panose="020B0604030504040204" pitchFamily="34" charset="0"/>
              <a:ea typeface="Tahoma" panose="020B0604030504040204" pitchFamily="34" charset="0"/>
              <a:cs typeface="Tahoma" panose="020B0604030504040204" pitchFamily="34" charset="0"/>
            </a:rPr>
            <a:t> ANPD</a:t>
          </a:r>
        </a:p>
      </dsp:txBody>
      <dsp:txXfrm>
        <a:off x="4043805" y="4381043"/>
        <a:ext cx="3493667" cy="263104"/>
      </dsp:txXfrm>
    </dsp:sp>
    <dsp:sp modelId="{88F50B2A-2A6B-4D8F-9027-F14DAA968276}">
      <dsp:nvSpPr>
        <dsp:cNvPr id="0" name=""/>
        <dsp:cNvSpPr/>
      </dsp:nvSpPr>
      <dsp:spPr>
        <a:xfrm>
          <a:off x="5" y="1785854"/>
          <a:ext cx="3522133" cy="291570"/>
        </a:xfrm>
        <a:prstGeom prst="roundRect">
          <a:avLst/>
        </a:prstGeom>
        <a:solidFill>
          <a:schemeClr val="lt1">
            <a:alpha val="90000"/>
            <a:hueOff val="0"/>
            <a:satOff val="0"/>
            <a:lumOff val="0"/>
            <a:alphaOff val="0"/>
          </a:schemeClr>
        </a:solidFill>
        <a:ln w="10795" cap="flat" cmpd="sng" algn="ctr">
          <a:solidFill>
            <a:schemeClr val="accent1">
              <a:alpha val="67778"/>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a:latin typeface="Tahoma" panose="020B0604030504040204" pitchFamily="34" charset="0"/>
              <a:ea typeface="Tahoma" panose="020B0604030504040204" pitchFamily="34" charset="0"/>
              <a:cs typeface="Tahoma" panose="020B0604030504040204" pitchFamily="34" charset="0"/>
            </a:rPr>
            <a:t>Description of the circumstances of the breach (e.g.: organizations involved, motives, dates, locations, </a:t>
          </a:r>
          <a:r>
            <a:rPr lang="en-US" sz="900" kern="1200" noProof="0" dirty="0" err="1">
              <a:latin typeface="Tahoma" panose="020B0604030504040204" pitchFamily="34" charset="0"/>
              <a:ea typeface="Tahoma" panose="020B0604030504040204" pitchFamily="34" charset="0"/>
              <a:cs typeface="Tahoma" panose="020B0604030504040204" pitchFamily="34" charset="0"/>
            </a:rPr>
            <a:t>etc</a:t>
          </a:r>
          <a:r>
            <a:rPr lang="en-US" sz="900" kern="1200" noProof="0" dirty="0">
              <a:latin typeface="Tahoma" panose="020B0604030504040204" pitchFamily="34" charset="0"/>
              <a:ea typeface="Tahoma" panose="020B0604030504040204" pitchFamily="34" charset="0"/>
              <a:cs typeface="Tahoma" panose="020B0604030504040204" pitchFamily="34" charset="0"/>
            </a:rPr>
            <a:t>).</a:t>
          </a:r>
        </a:p>
      </dsp:txBody>
      <dsp:txXfrm>
        <a:off x="14238" y="1800087"/>
        <a:ext cx="3493667" cy="263104"/>
      </dsp:txXfrm>
    </dsp:sp>
    <dsp:sp modelId="{5D4F198F-028C-4DD9-895E-8A303B8E3CDF}">
      <dsp:nvSpPr>
        <dsp:cNvPr id="0" name=""/>
        <dsp:cNvSpPr/>
      </dsp:nvSpPr>
      <dsp:spPr>
        <a:xfrm>
          <a:off x="3809" y="2318886"/>
          <a:ext cx="3522133" cy="291570"/>
        </a:xfrm>
        <a:prstGeom prst="roundRect">
          <a:avLst/>
        </a:prstGeom>
        <a:solidFill>
          <a:schemeClr val="lt1">
            <a:alpha val="90000"/>
            <a:hueOff val="0"/>
            <a:satOff val="0"/>
            <a:lumOff val="0"/>
            <a:alphaOff val="0"/>
          </a:schemeClr>
        </a:solidFill>
        <a:ln w="10795" cap="flat" cmpd="sng" algn="ctr">
          <a:solidFill>
            <a:schemeClr val="accent1">
              <a:alpha val="6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Tahoma" panose="020B0604030504040204" pitchFamily="34" charset="0"/>
              <a:ea typeface="Tahoma" panose="020B0604030504040204" pitchFamily="34" charset="0"/>
              <a:cs typeface="Tahoma" panose="020B0604030504040204" pitchFamily="34" charset="0"/>
            </a:rPr>
            <a:t>Number of affected individuals</a:t>
          </a:r>
        </a:p>
      </dsp:txBody>
      <dsp:txXfrm>
        <a:off x="18042" y="2333119"/>
        <a:ext cx="3493667" cy="263104"/>
      </dsp:txXfrm>
    </dsp:sp>
    <dsp:sp modelId="{57F14FC3-993D-45C2-B82A-6FEEAE1A9662}">
      <dsp:nvSpPr>
        <dsp:cNvPr id="0" name=""/>
        <dsp:cNvSpPr/>
      </dsp:nvSpPr>
      <dsp:spPr>
        <a:xfrm>
          <a:off x="5" y="2920977"/>
          <a:ext cx="3522133" cy="291570"/>
        </a:xfrm>
        <a:prstGeom prst="roundRect">
          <a:avLst/>
        </a:prstGeom>
        <a:solidFill>
          <a:schemeClr val="lt1">
            <a:alpha val="90000"/>
            <a:hueOff val="0"/>
            <a:satOff val="0"/>
            <a:lumOff val="0"/>
            <a:alphaOff val="0"/>
          </a:schemeClr>
        </a:solidFill>
        <a:ln w="10795" cap="flat" cmpd="sng" algn="ctr">
          <a:solidFill>
            <a:schemeClr val="accent1">
              <a:alpha val="58889"/>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noProof="0" dirty="0">
              <a:latin typeface="Tahoma" panose="020B0604030504040204" pitchFamily="34" charset="0"/>
              <a:ea typeface="Tahoma" panose="020B0604030504040204" pitchFamily="34" charset="0"/>
              <a:cs typeface="Tahoma" panose="020B0604030504040204" pitchFamily="34" charset="0"/>
            </a:rPr>
            <a:t>Steps taken by organization to notify affected individuals</a:t>
          </a:r>
        </a:p>
      </dsp:txBody>
      <dsp:txXfrm>
        <a:off x="14238" y="2935210"/>
        <a:ext cx="3493667" cy="263104"/>
      </dsp:txXfrm>
    </dsp:sp>
    <dsp:sp modelId="{3FFD7EF1-1389-4EF5-9108-DD92309E0572}">
      <dsp:nvSpPr>
        <dsp:cNvPr id="0" name=""/>
        <dsp:cNvSpPr/>
      </dsp:nvSpPr>
      <dsp:spPr>
        <a:xfrm>
          <a:off x="5" y="3645084"/>
          <a:ext cx="3522133" cy="291570"/>
        </a:xfrm>
        <a:prstGeom prst="roundRect">
          <a:avLst/>
        </a:prstGeom>
        <a:solidFill>
          <a:schemeClr val="lt1">
            <a:alpha val="90000"/>
            <a:hueOff val="0"/>
            <a:satOff val="0"/>
            <a:lumOff val="0"/>
            <a:alphaOff val="0"/>
          </a:schemeClr>
        </a:solidFill>
        <a:ln w="10795" cap="flat" cmpd="sng" algn="ctr">
          <a:solidFill>
            <a:schemeClr val="accent1">
              <a:alpha val="54444"/>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Tahoma" panose="020B0604030504040204" pitchFamily="34" charset="0"/>
              <a:ea typeface="Tahoma" panose="020B0604030504040204" pitchFamily="34" charset="0"/>
              <a:cs typeface="Tahoma" panose="020B0604030504040204" pitchFamily="34" charset="0"/>
            </a:rPr>
            <a:t>Security safeguards in place at the time of the breach to prevent the</a:t>
          </a:r>
          <a:r>
            <a:rPr lang="pt-BR" sz="1000" kern="1200" noProof="0" dirty="0">
              <a:latin typeface="Tahoma" panose="020B0604030504040204" pitchFamily="34" charset="0"/>
              <a:ea typeface="Tahoma" panose="020B0604030504040204" pitchFamily="34" charset="0"/>
              <a:cs typeface="Tahoma" panose="020B0604030504040204" pitchFamily="34" charset="0"/>
            </a:rPr>
            <a:t> </a:t>
          </a:r>
          <a:r>
            <a:rPr lang="pt-BR" sz="1000" kern="1200" noProof="0" dirty="0" err="1">
              <a:latin typeface="Tahoma" panose="020B0604030504040204" pitchFamily="34" charset="0"/>
              <a:ea typeface="Tahoma" panose="020B0604030504040204" pitchFamily="34" charset="0"/>
              <a:cs typeface="Tahoma" panose="020B0604030504040204" pitchFamily="34" charset="0"/>
            </a:rPr>
            <a:t>incident</a:t>
          </a:r>
          <a:endParaRPr lang="en-US" sz="1000" kern="1200" noProof="0" dirty="0">
            <a:latin typeface="Tahoma" panose="020B0604030504040204" pitchFamily="34" charset="0"/>
            <a:ea typeface="Tahoma" panose="020B0604030504040204" pitchFamily="34" charset="0"/>
            <a:cs typeface="Tahoma" panose="020B0604030504040204" pitchFamily="34" charset="0"/>
          </a:endParaRPr>
        </a:p>
      </dsp:txBody>
      <dsp:txXfrm>
        <a:off x="14238" y="3659317"/>
        <a:ext cx="3493667" cy="263104"/>
      </dsp:txXfrm>
    </dsp:sp>
    <dsp:sp modelId="{E3C99EA3-2862-4ED2-AA61-FA6D8EE2D223}">
      <dsp:nvSpPr>
        <dsp:cNvPr id="0" name=""/>
        <dsp:cNvSpPr/>
      </dsp:nvSpPr>
      <dsp:spPr>
        <a:xfrm>
          <a:off x="5" y="4349079"/>
          <a:ext cx="3522133" cy="291570"/>
        </a:xfrm>
        <a:prstGeom prst="roundRect">
          <a:avLst/>
        </a:prstGeom>
        <a:solidFill>
          <a:schemeClr val="lt1">
            <a:alpha val="90000"/>
            <a:hueOff val="0"/>
            <a:satOff val="0"/>
            <a:lumOff val="0"/>
            <a:alphaOff val="0"/>
          </a:schemeClr>
        </a:solidFill>
        <a:ln w="10795" cap="flat" cmpd="sng" algn="ctr">
          <a:solidFill>
            <a:schemeClr val="accent1">
              <a:alpha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noProof="0" dirty="0">
              <a:latin typeface="Tahoma" panose="020B0604030504040204" pitchFamily="34" charset="0"/>
              <a:ea typeface="Tahoma" panose="020B0604030504040204" pitchFamily="34" charset="0"/>
              <a:cs typeface="Tahoma" panose="020B0604030504040204" pitchFamily="34" charset="0"/>
            </a:rPr>
            <a:t>Chief Privacy Officer contact info</a:t>
          </a:r>
        </a:p>
      </dsp:txBody>
      <dsp:txXfrm>
        <a:off x="14238" y="4363312"/>
        <a:ext cx="3493667" cy="263104"/>
      </dsp:txXfrm>
    </dsp:sp>
    <dsp:sp modelId="{06BB6E73-F0EE-4685-B7F2-49AA599BDE5B}">
      <dsp:nvSpPr>
        <dsp:cNvPr id="0" name=""/>
        <dsp:cNvSpPr/>
      </dsp:nvSpPr>
      <dsp:spPr>
        <a:xfrm>
          <a:off x="0" y="1198496"/>
          <a:ext cx="3522133" cy="291570"/>
        </a:xfrm>
        <a:prstGeom prst="roundRect">
          <a:avLst/>
        </a:prstGeom>
        <a:solidFill>
          <a:schemeClr val="lt1">
            <a:alpha val="90000"/>
            <a:hueOff val="0"/>
            <a:satOff val="0"/>
            <a:lumOff val="0"/>
            <a:alphaOff val="0"/>
          </a:schemeClr>
        </a:solidFill>
        <a:ln w="10795" cap="flat" cmpd="sng" algn="ctr">
          <a:solidFill>
            <a:schemeClr val="accent1">
              <a:alpha val="58889"/>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Tahoma" panose="020B0604030504040204" pitchFamily="34" charset="0"/>
              <a:ea typeface="Tahoma" panose="020B0604030504040204" pitchFamily="34" charset="0"/>
              <a:cs typeface="Tahoma" panose="020B0604030504040204" pitchFamily="34" charset="0"/>
            </a:rPr>
            <a:t>Events that creates a real risk of significant harm to an individual.</a:t>
          </a:r>
        </a:p>
      </dsp:txBody>
      <dsp:txXfrm>
        <a:off x="14233" y="1212729"/>
        <a:ext cx="3493667" cy="263104"/>
      </dsp:txXfrm>
    </dsp:sp>
    <dsp:sp modelId="{CEB97496-2491-4679-94D5-9AD9195AB520}">
      <dsp:nvSpPr>
        <dsp:cNvPr id="0" name=""/>
        <dsp:cNvSpPr/>
      </dsp:nvSpPr>
      <dsp:spPr>
        <a:xfrm>
          <a:off x="3977691" y="1220466"/>
          <a:ext cx="3522133" cy="291570"/>
        </a:xfrm>
        <a:prstGeom prst="roundRect">
          <a:avLst/>
        </a:prstGeom>
        <a:solidFill>
          <a:schemeClr val="lt1">
            <a:alpha val="90000"/>
            <a:hueOff val="0"/>
            <a:satOff val="0"/>
            <a:lumOff val="0"/>
            <a:alphaOff val="0"/>
          </a:schemeClr>
        </a:solidFill>
        <a:ln w="10795"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noProof="0" dirty="0">
              <a:latin typeface="Tahoma" panose="020B0604030504040204" pitchFamily="34" charset="0"/>
              <a:ea typeface="Tahoma" panose="020B0604030504040204" pitchFamily="34" charset="0"/>
              <a:cs typeface="Tahoma" panose="020B0604030504040204" pitchFamily="34" charset="0"/>
            </a:rPr>
            <a:t>Events that cause relevant damage or risk</a:t>
          </a:r>
        </a:p>
      </dsp:txBody>
      <dsp:txXfrm>
        <a:off x="3991924" y="1234699"/>
        <a:ext cx="3493667" cy="263104"/>
      </dsp:txXfrm>
    </dsp:sp>
    <dsp:sp modelId="{C0AB13E1-29EB-4025-91A2-860950CD34A0}">
      <dsp:nvSpPr>
        <dsp:cNvPr id="0" name=""/>
        <dsp:cNvSpPr/>
      </dsp:nvSpPr>
      <dsp:spPr>
        <a:xfrm>
          <a:off x="5" y="4885022"/>
          <a:ext cx="3522133" cy="362122"/>
        </a:xfrm>
        <a:prstGeom prst="roundRect">
          <a:avLst/>
        </a:prstGeom>
        <a:solidFill>
          <a:schemeClr val="lt1">
            <a:alpha val="90000"/>
            <a:hueOff val="0"/>
            <a:satOff val="0"/>
            <a:lumOff val="0"/>
            <a:alphaOff val="0"/>
          </a:schemeClr>
        </a:solidFill>
        <a:ln w="10795" cap="flat" cmpd="sng" algn="ctr">
          <a:solidFill>
            <a:schemeClr val="accent1">
              <a:alpha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Tahoma" panose="020B0604030504040204" pitchFamily="34" charset="0"/>
              <a:ea typeface="Tahoma" panose="020B0604030504040204" pitchFamily="34" charset="0"/>
              <a:cs typeface="Tahoma" panose="020B0604030504040204" pitchFamily="34" charset="0"/>
            </a:rPr>
            <a:t>Risk mitigation (e.g.: steps taken to reduce risk and to avoid repetitions in the future)</a:t>
          </a:r>
        </a:p>
      </dsp:txBody>
      <dsp:txXfrm>
        <a:off x="17682" y="4902699"/>
        <a:ext cx="3486779" cy="3267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5797A867-04C7-4A7C-948B-DB1E56B1359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8C80A8C3-6A50-4F94-8B46-6D83E135EB8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320469-F8A2-4802-87AA-BD81B905777C}" type="datetimeFigureOut">
              <a:rPr lang="pt-BR" smtClean="0"/>
              <a:t>21/10/2021</a:t>
            </a:fld>
            <a:endParaRPr lang="pt-BR"/>
          </a:p>
        </p:txBody>
      </p:sp>
      <p:sp>
        <p:nvSpPr>
          <p:cNvPr id="4" name="Espaço Reservado para Rodapé 3">
            <a:extLst>
              <a:ext uri="{FF2B5EF4-FFF2-40B4-BE49-F238E27FC236}">
                <a16:creationId xmlns:a16="http://schemas.microsoft.com/office/drawing/2014/main" id="{F0F57E86-47B6-440A-B7EE-F39F65220E7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724ED35F-5DB5-49E6-934D-979C3ED202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F1F80A1-E5F0-4F58-8C7B-8E32C3174F93}" type="slidenum">
              <a:rPr lang="pt-BR" smtClean="0"/>
              <a:t>‹nº›</a:t>
            </a:fld>
            <a:endParaRPr lang="pt-BR"/>
          </a:p>
        </p:txBody>
      </p:sp>
    </p:spTree>
    <p:extLst>
      <p:ext uri="{BB962C8B-B14F-4D97-AF65-F5344CB8AC3E}">
        <p14:creationId xmlns:p14="http://schemas.microsoft.com/office/powerpoint/2010/main" val="67754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CD8796-1557-466B-8C32-49B88452AD35}" type="datetimeFigureOut">
              <a:rPr lang="pt-BR" smtClean="0"/>
              <a:t>21/10/2021</a:t>
            </a:fld>
            <a:endParaRPr lang="pt-BR"/>
          </a:p>
        </p:txBody>
      </p:sp>
      <p:sp>
        <p:nvSpPr>
          <p:cNvPr id="4" name="Espaço Reservado para Imagem de Slide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pt-BR"/>
          </a:p>
        </p:txBody>
      </p:sp>
      <p:sp>
        <p:nvSpPr>
          <p:cNvPr id="5" name="Espaço Reservado para Anotaçõ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2892DE-D4FF-4BE3-A121-A45FA6E64012}" type="slidenum">
              <a:rPr lang="pt-BR" smtClean="0"/>
              <a:t>‹nº›</a:t>
            </a:fld>
            <a:endParaRPr lang="pt-BR"/>
          </a:p>
        </p:txBody>
      </p:sp>
    </p:spTree>
    <p:extLst>
      <p:ext uri="{BB962C8B-B14F-4D97-AF65-F5344CB8AC3E}">
        <p14:creationId xmlns:p14="http://schemas.microsoft.com/office/powerpoint/2010/main" val="157695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B6B6BDD-877B-4102-8158-37A705DF18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hasCustomPrompt="1"/>
          </p:nvPr>
        </p:nvSpPr>
        <p:spPr>
          <a:xfrm>
            <a:off x="719400" y="2237109"/>
            <a:ext cx="5374800" cy="1384995"/>
          </a:xfrm>
        </p:spPr>
        <p:txBody>
          <a:bodyPr wrap="square" anchor="ctr" anchorCtr="0">
            <a:spAutoFit/>
          </a:bodyPr>
          <a:lstStyle>
            <a:lvl1pPr algn="l">
              <a:defRPr sz="5000"/>
            </a:lvl1pPr>
          </a:lstStyle>
          <a:p>
            <a:r>
              <a:rPr lang="pt-BR" dirty="0"/>
              <a:t>Título da apresentação</a:t>
            </a:r>
          </a:p>
        </p:txBody>
      </p:sp>
      <p:sp>
        <p:nvSpPr>
          <p:cNvPr id="47" name="Freeform 14">
            <a:extLst>
              <a:ext uri="{FF2B5EF4-FFF2-40B4-BE49-F238E27FC236}">
                <a16:creationId xmlns:a16="http://schemas.microsoft.com/office/drawing/2014/main" id="{E4AAAB3A-8D58-4EE3-98DF-061F54188170}"/>
              </a:ext>
            </a:extLst>
          </p:cNvPr>
          <p:cNvSpPr>
            <a:spLocks/>
          </p:cNvSpPr>
          <p:nvPr userDrawn="1"/>
        </p:nvSpPr>
        <p:spPr bwMode="auto">
          <a:xfrm>
            <a:off x="6188075" y="1588"/>
            <a:ext cx="6003925" cy="6134100"/>
          </a:xfrm>
          <a:custGeom>
            <a:avLst/>
            <a:gdLst>
              <a:gd name="T0" fmla="*/ 1891 w 1891"/>
              <a:gd name="T1" fmla="*/ 1572 h 1933"/>
              <a:gd name="T2" fmla="*/ 1589 w 1891"/>
              <a:gd name="T3" fmla="*/ 1790 h 1933"/>
              <a:gd name="T4" fmla="*/ 307 w 1891"/>
              <a:gd name="T5" fmla="*/ 740 h 1933"/>
              <a:gd name="T6" fmla="*/ 607 w 1891"/>
              <a:gd name="T7" fmla="*/ 139 h 1933"/>
              <a:gd name="T8" fmla="*/ 946 w 1891"/>
              <a:gd name="T9" fmla="*/ 0 h 1933"/>
              <a:gd name="T10" fmla="*/ 588 w 1891"/>
              <a:gd name="T11" fmla="*/ 0 h 1933"/>
              <a:gd name="T12" fmla="*/ 234 w 1891"/>
              <a:gd name="T13" fmla="*/ 298 h 1933"/>
              <a:gd name="T14" fmla="*/ 274 w 1891"/>
              <a:gd name="T15" fmla="*/ 955 h 1933"/>
              <a:gd name="T16" fmla="*/ 1313 w 1891"/>
              <a:gd name="T17" fmla="*/ 1907 h 1933"/>
              <a:gd name="T18" fmla="*/ 1492 w 1891"/>
              <a:gd name="T19" fmla="*/ 1933 h 1933"/>
              <a:gd name="T20" fmla="*/ 1494 w 1891"/>
              <a:gd name="T21" fmla="*/ 1933 h 1933"/>
              <a:gd name="T22" fmla="*/ 1891 w 1891"/>
              <a:gd name="T23" fmla="*/ 1754 h 1933"/>
              <a:gd name="T24" fmla="*/ 1891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1891" y="1572"/>
                </a:moveTo>
                <a:cubicBezTo>
                  <a:pt x="1815" y="1672"/>
                  <a:pt x="1716" y="1756"/>
                  <a:pt x="1589" y="1790"/>
                </a:cubicBezTo>
                <a:cubicBezTo>
                  <a:pt x="1188" y="1896"/>
                  <a:pt x="546" y="1222"/>
                  <a:pt x="307" y="740"/>
                </a:cubicBezTo>
                <a:cubicBezTo>
                  <a:pt x="227" y="575"/>
                  <a:pt x="293" y="342"/>
                  <a:pt x="607" y="139"/>
                </a:cubicBezTo>
                <a:cubicBezTo>
                  <a:pt x="695" y="81"/>
                  <a:pt x="815" y="35"/>
                  <a:pt x="946" y="0"/>
                </a:cubicBezTo>
                <a:cubicBezTo>
                  <a:pt x="588" y="0"/>
                  <a:pt x="588" y="0"/>
                  <a:pt x="588" y="0"/>
                </a:cubicBezTo>
                <a:cubicBezTo>
                  <a:pt x="456" y="73"/>
                  <a:pt x="329" y="171"/>
                  <a:pt x="234" y="298"/>
                </a:cubicBezTo>
                <a:cubicBezTo>
                  <a:pt x="234" y="298"/>
                  <a:pt x="0" y="552"/>
                  <a:pt x="274" y="955"/>
                </a:cubicBezTo>
                <a:cubicBezTo>
                  <a:pt x="546" y="1351"/>
                  <a:pt x="929" y="1800"/>
                  <a:pt x="1313" y="1907"/>
                </a:cubicBezTo>
                <a:cubicBezTo>
                  <a:pt x="1375" y="1925"/>
                  <a:pt x="1434" y="1933"/>
                  <a:pt x="1492" y="1933"/>
                </a:cubicBezTo>
                <a:cubicBezTo>
                  <a:pt x="1492" y="1933"/>
                  <a:pt x="1492" y="1933"/>
                  <a:pt x="1494" y="1933"/>
                </a:cubicBezTo>
                <a:cubicBezTo>
                  <a:pt x="1640" y="1933"/>
                  <a:pt x="1777" y="1862"/>
                  <a:pt x="1891" y="1754"/>
                </a:cubicBezTo>
                <a:lnTo>
                  <a:pt x="1891" y="1572"/>
                </a:lnTo>
                <a:close/>
              </a:path>
            </a:pathLst>
          </a:custGeom>
          <a:gradFill>
            <a:gsLst>
              <a:gs pos="100000">
                <a:schemeClr val="accent3">
                  <a:alpha val="70000"/>
                </a:schemeClr>
              </a:gs>
              <a:gs pos="0">
                <a:schemeClr val="tx2">
                  <a:alpha val="7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pt-BR"/>
          </a:p>
        </p:txBody>
      </p:sp>
      <p:sp>
        <p:nvSpPr>
          <p:cNvPr id="48" name="Freeform 15">
            <a:extLst>
              <a:ext uri="{FF2B5EF4-FFF2-40B4-BE49-F238E27FC236}">
                <a16:creationId xmlns:a16="http://schemas.microsoft.com/office/drawing/2014/main" id="{59747428-2DF3-4E9E-94BB-9720B8161821}"/>
              </a:ext>
            </a:extLst>
          </p:cNvPr>
          <p:cNvSpPr>
            <a:spLocks/>
          </p:cNvSpPr>
          <p:nvPr userDrawn="1"/>
        </p:nvSpPr>
        <p:spPr bwMode="auto">
          <a:xfrm>
            <a:off x="6946615" y="1588"/>
            <a:ext cx="2448477" cy="1303337"/>
          </a:xfrm>
          <a:custGeom>
            <a:avLst/>
            <a:gdLst>
              <a:gd name="T0" fmla="*/ 792 w 809"/>
              <a:gd name="T1" fmla="*/ 0 h 431"/>
              <a:gd name="T2" fmla="*/ 788 w 809"/>
              <a:gd name="T3" fmla="*/ 0 h 431"/>
              <a:gd name="T4" fmla="*/ 803 w 809"/>
              <a:gd name="T5" fmla="*/ 131 h 431"/>
              <a:gd name="T6" fmla="*/ 724 w 809"/>
              <a:gd name="T7" fmla="*/ 354 h 431"/>
              <a:gd name="T8" fmla="*/ 506 w 809"/>
              <a:gd name="T9" fmla="*/ 427 h 431"/>
              <a:gd name="T10" fmla="*/ 451 w 809"/>
              <a:gd name="T11" fmla="*/ 424 h 431"/>
              <a:gd name="T12" fmla="*/ 164 w 809"/>
              <a:gd name="T13" fmla="*/ 287 h 431"/>
              <a:gd name="T14" fmla="*/ 6 w 809"/>
              <a:gd name="T15" fmla="*/ 64 h 431"/>
              <a:gd name="T16" fmla="*/ 12 w 809"/>
              <a:gd name="T17" fmla="*/ 0 h 431"/>
              <a:gd name="T18" fmla="*/ 8 w 809"/>
              <a:gd name="T19" fmla="*/ 0 h 431"/>
              <a:gd name="T20" fmla="*/ 2 w 809"/>
              <a:gd name="T21" fmla="*/ 64 h 431"/>
              <a:gd name="T22" fmla="*/ 162 w 809"/>
              <a:gd name="T23" fmla="*/ 289 h 431"/>
              <a:gd name="T24" fmla="*/ 450 w 809"/>
              <a:gd name="T25" fmla="*/ 428 h 431"/>
              <a:gd name="T26" fmla="*/ 506 w 809"/>
              <a:gd name="T27" fmla="*/ 431 h 431"/>
              <a:gd name="T28" fmla="*/ 726 w 809"/>
              <a:gd name="T29" fmla="*/ 357 h 431"/>
              <a:gd name="T30" fmla="*/ 807 w 809"/>
              <a:gd name="T31" fmla="*/ 131 h 431"/>
              <a:gd name="T32" fmla="*/ 792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792" y="0"/>
                </a:moveTo>
                <a:cubicBezTo>
                  <a:pt x="788" y="0"/>
                  <a:pt x="788" y="0"/>
                  <a:pt x="788" y="0"/>
                </a:cubicBezTo>
                <a:cubicBezTo>
                  <a:pt x="797" y="38"/>
                  <a:pt x="802" y="82"/>
                  <a:pt x="803" y="131"/>
                </a:cubicBezTo>
                <a:cubicBezTo>
                  <a:pt x="805" y="228"/>
                  <a:pt x="779" y="303"/>
                  <a:pt x="724" y="354"/>
                </a:cubicBezTo>
                <a:cubicBezTo>
                  <a:pt x="673" y="402"/>
                  <a:pt x="597" y="427"/>
                  <a:pt x="506" y="427"/>
                </a:cubicBezTo>
                <a:cubicBezTo>
                  <a:pt x="488" y="427"/>
                  <a:pt x="470" y="426"/>
                  <a:pt x="451" y="424"/>
                </a:cubicBezTo>
                <a:cubicBezTo>
                  <a:pt x="366" y="415"/>
                  <a:pt x="259" y="364"/>
                  <a:pt x="164" y="287"/>
                </a:cubicBezTo>
                <a:cubicBezTo>
                  <a:pt x="69" y="210"/>
                  <a:pt x="11" y="127"/>
                  <a:pt x="6" y="64"/>
                </a:cubicBezTo>
                <a:cubicBezTo>
                  <a:pt x="4" y="39"/>
                  <a:pt x="7" y="18"/>
                  <a:pt x="12" y="0"/>
                </a:cubicBezTo>
                <a:cubicBezTo>
                  <a:pt x="8" y="0"/>
                  <a:pt x="8" y="0"/>
                  <a:pt x="8" y="0"/>
                </a:cubicBezTo>
                <a:cubicBezTo>
                  <a:pt x="3" y="18"/>
                  <a:pt x="0" y="39"/>
                  <a:pt x="2" y="64"/>
                </a:cubicBezTo>
                <a:cubicBezTo>
                  <a:pt x="7" y="128"/>
                  <a:pt x="66" y="212"/>
                  <a:pt x="162" y="289"/>
                </a:cubicBezTo>
                <a:cubicBezTo>
                  <a:pt x="257" y="367"/>
                  <a:pt x="365" y="419"/>
                  <a:pt x="450" y="428"/>
                </a:cubicBezTo>
                <a:cubicBezTo>
                  <a:pt x="470" y="430"/>
                  <a:pt x="487" y="431"/>
                  <a:pt x="506" y="431"/>
                </a:cubicBezTo>
                <a:cubicBezTo>
                  <a:pt x="598" y="431"/>
                  <a:pt x="675" y="406"/>
                  <a:pt x="726" y="357"/>
                </a:cubicBezTo>
                <a:cubicBezTo>
                  <a:pt x="783" y="305"/>
                  <a:pt x="809" y="229"/>
                  <a:pt x="807" y="131"/>
                </a:cubicBezTo>
                <a:cubicBezTo>
                  <a:pt x="806" y="82"/>
                  <a:pt x="801" y="38"/>
                  <a:pt x="792"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lvl="0"/>
            <a:endParaRPr lang="pt-BR"/>
          </a:p>
        </p:txBody>
      </p:sp>
      <p:sp>
        <p:nvSpPr>
          <p:cNvPr id="49" name="Subtítulo 2">
            <a:extLst>
              <a:ext uri="{FF2B5EF4-FFF2-40B4-BE49-F238E27FC236}">
                <a16:creationId xmlns:a16="http://schemas.microsoft.com/office/drawing/2014/main" id="{324430AB-3357-4A60-BB38-8B54A16815C3}"/>
              </a:ext>
            </a:extLst>
          </p:cNvPr>
          <p:cNvSpPr txBox="1">
            <a:spLocks/>
          </p:cNvSpPr>
          <p:nvPr userDrawn="1"/>
        </p:nvSpPr>
        <p:spPr>
          <a:xfrm>
            <a:off x="719400" y="6383993"/>
            <a:ext cx="10753200" cy="110800"/>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1000"/>
              </a:spcBef>
              <a:buClr>
                <a:schemeClr val="tx1">
                  <a:lumMod val="60000"/>
                  <a:lumOff val="40000"/>
                </a:schemeClr>
              </a:buClr>
              <a:buFont typeface="Wingdings" panose="05000000000000000000"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tx1">
                  <a:lumMod val="60000"/>
                  <a:lumOff val="40000"/>
                </a:schemeClr>
              </a:buClr>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1">
                  <a:lumMod val="60000"/>
                  <a:lumOff val="40000"/>
                </a:schemeClr>
              </a:buClr>
              <a:buFontTx/>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lumMod val="60000"/>
                  <a:lumOff val="40000"/>
                </a:schemeClr>
              </a:buClr>
              <a:buFont typeface="NewJuneLight" panose="02000503030000020004" pitchFamily="50"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lumMod val="60000"/>
                  <a:lumOff val="40000"/>
                </a:schemeClr>
              </a:buClr>
              <a:buFont typeface="NewJuneLight" panose="02000503030000020004" pitchFamily="50"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mattos</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filho,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veiga</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filho,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marrey</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jr.</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e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quiroga</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advogados. todos os direitos reservados.</a:t>
            </a:r>
          </a:p>
        </p:txBody>
      </p:sp>
      <p:grpSp>
        <p:nvGrpSpPr>
          <p:cNvPr id="55" name="Agrupar 54">
            <a:extLst>
              <a:ext uri="{FF2B5EF4-FFF2-40B4-BE49-F238E27FC236}">
                <a16:creationId xmlns:a16="http://schemas.microsoft.com/office/drawing/2014/main" id="{C41387D9-1C78-46AC-9437-2B5CDA508C6A}"/>
              </a:ext>
            </a:extLst>
          </p:cNvPr>
          <p:cNvGrpSpPr>
            <a:grpSpLocks noChangeAspect="1"/>
          </p:cNvGrpSpPr>
          <p:nvPr userDrawn="1"/>
        </p:nvGrpSpPr>
        <p:grpSpPr>
          <a:xfrm>
            <a:off x="719999" y="653256"/>
            <a:ext cx="4072964" cy="223200"/>
            <a:chOff x="5924551" y="381000"/>
            <a:chExt cx="3852863" cy="211138"/>
          </a:xfrm>
        </p:grpSpPr>
        <p:sp>
          <p:nvSpPr>
            <p:cNvPr id="56" name="Freeform 6">
              <a:extLst>
                <a:ext uri="{FF2B5EF4-FFF2-40B4-BE49-F238E27FC236}">
                  <a16:creationId xmlns:a16="http://schemas.microsoft.com/office/drawing/2014/main" id="{541DB60A-5078-40BD-973C-1D529088E00B}"/>
                </a:ext>
              </a:extLst>
            </p:cNvPr>
            <p:cNvSpPr>
              <a:spLocks noChangeAspect="1"/>
            </p:cNvSpPr>
            <p:nvPr userDrawn="1"/>
          </p:nvSpPr>
          <p:spPr bwMode="auto">
            <a:xfrm>
              <a:off x="7794626" y="385763"/>
              <a:ext cx="131763" cy="187325"/>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7" name="Freeform 7">
              <a:extLst>
                <a:ext uri="{FF2B5EF4-FFF2-40B4-BE49-F238E27FC236}">
                  <a16:creationId xmlns:a16="http://schemas.microsoft.com/office/drawing/2014/main" id="{95464C14-5226-4D49-898C-ED8C92216BBE}"/>
                </a:ext>
              </a:extLst>
            </p:cNvPr>
            <p:cNvSpPr>
              <a:spLocks noChangeAspect="1"/>
            </p:cNvSpPr>
            <p:nvPr userDrawn="1"/>
          </p:nvSpPr>
          <p:spPr bwMode="auto">
            <a:xfrm>
              <a:off x="5924551" y="393700"/>
              <a:ext cx="173038" cy="173038"/>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8" name="Freeform 8">
              <a:extLst>
                <a:ext uri="{FF2B5EF4-FFF2-40B4-BE49-F238E27FC236}">
                  <a16:creationId xmlns:a16="http://schemas.microsoft.com/office/drawing/2014/main" id="{FD75DCE7-260B-4F88-BB5C-5748B03F3D46}"/>
                </a:ext>
              </a:extLst>
            </p:cNvPr>
            <p:cNvSpPr>
              <a:spLocks noChangeAspect="1"/>
            </p:cNvSpPr>
            <p:nvPr userDrawn="1"/>
          </p:nvSpPr>
          <p:spPr bwMode="auto">
            <a:xfrm>
              <a:off x="6130926" y="385763"/>
              <a:ext cx="165100" cy="180975"/>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9" name="Freeform 9">
              <a:extLst>
                <a:ext uri="{FF2B5EF4-FFF2-40B4-BE49-F238E27FC236}">
                  <a16:creationId xmlns:a16="http://schemas.microsoft.com/office/drawing/2014/main" id="{6B9E48A2-215E-43D9-826F-CD88C513826E}"/>
                </a:ext>
              </a:extLst>
            </p:cNvPr>
            <p:cNvSpPr>
              <a:spLocks noChangeAspect="1" noEditPoints="1"/>
            </p:cNvSpPr>
            <p:nvPr userDrawn="1"/>
          </p:nvSpPr>
          <p:spPr bwMode="auto">
            <a:xfrm>
              <a:off x="6567488" y="392113"/>
              <a:ext cx="173038" cy="176213"/>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0" name="Freeform 10">
              <a:extLst>
                <a:ext uri="{FF2B5EF4-FFF2-40B4-BE49-F238E27FC236}">
                  <a16:creationId xmlns:a16="http://schemas.microsoft.com/office/drawing/2014/main" id="{3B68A7B3-7DDE-470C-93E2-2DE3A5B3A8F7}"/>
                </a:ext>
              </a:extLst>
            </p:cNvPr>
            <p:cNvSpPr>
              <a:spLocks noChangeAspect="1"/>
            </p:cNvSpPr>
            <p:nvPr userDrawn="1"/>
          </p:nvSpPr>
          <p:spPr bwMode="auto">
            <a:xfrm>
              <a:off x="6992938" y="393700"/>
              <a:ext cx="104775" cy="173038"/>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1" name="Rectangle 11">
              <a:extLst>
                <a:ext uri="{FF2B5EF4-FFF2-40B4-BE49-F238E27FC236}">
                  <a16:creationId xmlns:a16="http://schemas.microsoft.com/office/drawing/2014/main" id="{BCA06E86-37D3-411A-BD63-CD7549E57EE5}"/>
                </a:ext>
              </a:extLst>
            </p:cNvPr>
            <p:cNvSpPr>
              <a:spLocks noChangeAspect="1" noChangeArrowheads="1"/>
            </p:cNvSpPr>
            <p:nvPr userDrawn="1"/>
          </p:nvSpPr>
          <p:spPr bwMode="auto">
            <a:xfrm>
              <a:off x="7140576" y="393700"/>
              <a:ext cx="30163" cy="173038"/>
            </a:xfrm>
            <a:prstGeom prst="rect">
              <a:avLst/>
            </a:prstGeom>
            <a:solidFill>
              <a:srgbClr val="F98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2" name="Freeform 12">
              <a:extLst>
                <a:ext uri="{FF2B5EF4-FFF2-40B4-BE49-F238E27FC236}">
                  <a16:creationId xmlns:a16="http://schemas.microsoft.com/office/drawing/2014/main" id="{53E42CB3-B7AB-4799-8EE4-2717AE325251}"/>
                </a:ext>
              </a:extLst>
            </p:cNvPr>
            <p:cNvSpPr>
              <a:spLocks noChangeAspect="1"/>
            </p:cNvSpPr>
            <p:nvPr userDrawn="1"/>
          </p:nvSpPr>
          <p:spPr bwMode="auto">
            <a:xfrm>
              <a:off x="7219951" y="393700"/>
              <a:ext cx="100013" cy="173038"/>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3" name="Freeform 13">
              <a:extLst>
                <a:ext uri="{FF2B5EF4-FFF2-40B4-BE49-F238E27FC236}">
                  <a16:creationId xmlns:a16="http://schemas.microsoft.com/office/drawing/2014/main" id="{4FB65DDD-90EC-4D12-82E1-5B4A8CF0B346}"/>
                </a:ext>
              </a:extLst>
            </p:cNvPr>
            <p:cNvSpPr>
              <a:spLocks noChangeAspect="1"/>
            </p:cNvSpPr>
            <p:nvPr userDrawn="1"/>
          </p:nvSpPr>
          <p:spPr bwMode="auto">
            <a:xfrm>
              <a:off x="7346951" y="393700"/>
              <a:ext cx="138113" cy="173038"/>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4" name="Freeform 14">
              <a:extLst>
                <a:ext uri="{FF2B5EF4-FFF2-40B4-BE49-F238E27FC236}">
                  <a16:creationId xmlns:a16="http://schemas.microsoft.com/office/drawing/2014/main" id="{93DF2863-7899-484B-B926-FCAAD537F4B5}"/>
                </a:ext>
              </a:extLst>
            </p:cNvPr>
            <p:cNvSpPr>
              <a:spLocks noChangeAspect="1" noEditPoints="1"/>
            </p:cNvSpPr>
            <p:nvPr userDrawn="1"/>
          </p:nvSpPr>
          <p:spPr bwMode="auto">
            <a:xfrm>
              <a:off x="7521576" y="392113"/>
              <a:ext cx="173038" cy="176213"/>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5" name="Freeform 15">
              <a:extLst>
                <a:ext uri="{FF2B5EF4-FFF2-40B4-BE49-F238E27FC236}">
                  <a16:creationId xmlns:a16="http://schemas.microsoft.com/office/drawing/2014/main" id="{3E847215-625A-4A91-8F8C-C4BCC05F935E}"/>
                </a:ext>
              </a:extLst>
            </p:cNvPr>
            <p:cNvSpPr>
              <a:spLocks noChangeAspect="1"/>
            </p:cNvSpPr>
            <p:nvPr userDrawn="1"/>
          </p:nvSpPr>
          <p:spPr bwMode="auto">
            <a:xfrm>
              <a:off x="6772276" y="392113"/>
              <a:ext cx="119063" cy="176213"/>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6" name="Freeform 16">
              <a:extLst>
                <a:ext uri="{FF2B5EF4-FFF2-40B4-BE49-F238E27FC236}">
                  <a16:creationId xmlns:a16="http://schemas.microsoft.com/office/drawing/2014/main" id="{272F571A-8E1A-474B-8512-3B2B72CCF29C}"/>
                </a:ext>
              </a:extLst>
            </p:cNvPr>
            <p:cNvSpPr>
              <a:spLocks noChangeAspect="1"/>
            </p:cNvSpPr>
            <p:nvPr userDrawn="1"/>
          </p:nvSpPr>
          <p:spPr bwMode="auto">
            <a:xfrm>
              <a:off x="6289676" y="393700"/>
              <a:ext cx="261938" cy="173038"/>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7" name="Freeform 17">
              <a:extLst>
                <a:ext uri="{FF2B5EF4-FFF2-40B4-BE49-F238E27FC236}">
                  <a16:creationId xmlns:a16="http://schemas.microsoft.com/office/drawing/2014/main" id="{55207B5F-EF70-4FD0-B3EA-943C8EDA22E6}"/>
                </a:ext>
              </a:extLst>
            </p:cNvPr>
            <p:cNvSpPr>
              <a:spLocks noChangeAspect="1"/>
            </p:cNvSpPr>
            <p:nvPr userDrawn="1"/>
          </p:nvSpPr>
          <p:spPr bwMode="auto">
            <a:xfrm>
              <a:off x="8027988" y="384175"/>
              <a:ext cx="73025" cy="77788"/>
            </a:xfrm>
            <a:custGeom>
              <a:avLst/>
              <a:gdLst>
                <a:gd name="T0" fmla="*/ 46 w 55"/>
                <a:gd name="T1" fmla="*/ 3 h 59"/>
                <a:gd name="T2" fmla="*/ 51 w 55"/>
                <a:gd name="T3" fmla="*/ 0 h 59"/>
                <a:gd name="T4" fmla="*/ 55 w 55"/>
                <a:gd name="T5" fmla="*/ 4 h 59"/>
                <a:gd name="T6" fmla="*/ 55 w 55"/>
                <a:gd name="T7" fmla="*/ 59 h 59"/>
                <a:gd name="T8" fmla="*/ 50 w 55"/>
                <a:gd name="T9" fmla="*/ 59 h 59"/>
                <a:gd name="T10" fmla="*/ 50 w 55"/>
                <a:gd name="T11" fmla="*/ 6 h 59"/>
                <a:gd name="T12" fmla="*/ 31 w 55"/>
                <a:gd name="T13" fmla="*/ 57 h 59"/>
                <a:gd name="T14" fmla="*/ 27 w 55"/>
                <a:gd name="T15" fmla="*/ 59 h 59"/>
                <a:gd name="T16" fmla="*/ 23 w 55"/>
                <a:gd name="T17" fmla="*/ 57 h 59"/>
                <a:gd name="T18" fmla="*/ 5 w 55"/>
                <a:gd name="T19" fmla="*/ 6 h 59"/>
                <a:gd name="T20" fmla="*/ 5 w 55"/>
                <a:gd name="T21" fmla="*/ 59 h 59"/>
                <a:gd name="T22" fmla="*/ 0 w 55"/>
                <a:gd name="T23" fmla="*/ 59 h 59"/>
                <a:gd name="T24" fmla="*/ 0 w 55"/>
                <a:gd name="T25" fmla="*/ 4 h 59"/>
                <a:gd name="T26" fmla="*/ 4 w 55"/>
                <a:gd name="T27" fmla="*/ 0 h 59"/>
                <a:gd name="T28" fmla="*/ 9 w 55"/>
                <a:gd name="T29" fmla="*/ 3 h 59"/>
                <a:gd name="T30" fmla="*/ 27 w 55"/>
                <a:gd name="T31" fmla="*/ 54 h 59"/>
                <a:gd name="T32" fmla="*/ 46 w 55"/>
                <a:gd name="T33"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9">
                  <a:moveTo>
                    <a:pt x="46" y="3"/>
                  </a:moveTo>
                  <a:cubicBezTo>
                    <a:pt x="47" y="1"/>
                    <a:pt x="49" y="0"/>
                    <a:pt x="51" y="0"/>
                  </a:cubicBezTo>
                  <a:cubicBezTo>
                    <a:pt x="53" y="0"/>
                    <a:pt x="55" y="1"/>
                    <a:pt x="55" y="4"/>
                  </a:cubicBezTo>
                  <a:cubicBezTo>
                    <a:pt x="55" y="59"/>
                    <a:pt x="55" y="59"/>
                    <a:pt x="55" y="59"/>
                  </a:cubicBezTo>
                  <a:cubicBezTo>
                    <a:pt x="50" y="59"/>
                    <a:pt x="50" y="59"/>
                    <a:pt x="50" y="59"/>
                  </a:cubicBezTo>
                  <a:cubicBezTo>
                    <a:pt x="50" y="6"/>
                    <a:pt x="50" y="6"/>
                    <a:pt x="50" y="6"/>
                  </a:cubicBezTo>
                  <a:cubicBezTo>
                    <a:pt x="31" y="57"/>
                    <a:pt x="31" y="57"/>
                    <a:pt x="31" y="57"/>
                  </a:cubicBezTo>
                  <a:cubicBezTo>
                    <a:pt x="30" y="59"/>
                    <a:pt x="29" y="59"/>
                    <a:pt x="27" y="59"/>
                  </a:cubicBezTo>
                  <a:cubicBezTo>
                    <a:pt x="25" y="59"/>
                    <a:pt x="24" y="59"/>
                    <a:pt x="23" y="57"/>
                  </a:cubicBezTo>
                  <a:cubicBezTo>
                    <a:pt x="5" y="6"/>
                    <a:pt x="5" y="6"/>
                    <a:pt x="5" y="6"/>
                  </a:cubicBezTo>
                  <a:cubicBezTo>
                    <a:pt x="5" y="59"/>
                    <a:pt x="5" y="59"/>
                    <a:pt x="5" y="59"/>
                  </a:cubicBezTo>
                  <a:cubicBezTo>
                    <a:pt x="0" y="59"/>
                    <a:pt x="0" y="59"/>
                    <a:pt x="0" y="59"/>
                  </a:cubicBezTo>
                  <a:cubicBezTo>
                    <a:pt x="0" y="4"/>
                    <a:pt x="0" y="4"/>
                    <a:pt x="0" y="4"/>
                  </a:cubicBezTo>
                  <a:cubicBezTo>
                    <a:pt x="0" y="1"/>
                    <a:pt x="2" y="0"/>
                    <a:pt x="4" y="0"/>
                  </a:cubicBezTo>
                  <a:cubicBezTo>
                    <a:pt x="7" y="0"/>
                    <a:pt x="8" y="1"/>
                    <a:pt x="9" y="3"/>
                  </a:cubicBezTo>
                  <a:cubicBezTo>
                    <a:pt x="27" y="54"/>
                    <a:pt x="27" y="54"/>
                    <a:pt x="27" y="54"/>
                  </a:cubicBezTo>
                  <a:lnTo>
                    <a:pt x="46" y="3"/>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8" name="Freeform 18">
              <a:extLst>
                <a:ext uri="{FF2B5EF4-FFF2-40B4-BE49-F238E27FC236}">
                  <a16:creationId xmlns:a16="http://schemas.microsoft.com/office/drawing/2014/main" id="{C24AD605-4DB7-41FE-98AC-48472DBF7194}"/>
                </a:ext>
              </a:extLst>
            </p:cNvPr>
            <p:cNvSpPr>
              <a:spLocks noChangeAspect="1" noEditPoints="1"/>
            </p:cNvSpPr>
            <p:nvPr userDrawn="1"/>
          </p:nvSpPr>
          <p:spPr bwMode="auto">
            <a:xfrm>
              <a:off x="8123238" y="403225"/>
              <a:ext cx="52388" cy="60325"/>
            </a:xfrm>
            <a:custGeom>
              <a:avLst/>
              <a:gdLst>
                <a:gd name="T0" fmla="*/ 30 w 40"/>
                <a:gd name="T1" fmla="*/ 25 h 45"/>
                <a:gd name="T2" fmla="*/ 17 w 40"/>
                <a:gd name="T3" fmla="*/ 25 h 45"/>
                <a:gd name="T4" fmla="*/ 5 w 40"/>
                <a:gd name="T5" fmla="*/ 33 h 45"/>
                <a:gd name="T6" fmla="*/ 14 w 40"/>
                <a:gd name="T7" fmla="*/ 40 h 45"/>
                <a:gd name="T8" fmla="*/ 25 w 40"/>
                <a:gd name="T9" fmla="*/ 39 h 45"/>
                <a:gd name="T10" fmla="*/ 30 w 40"/>
                <a:gd name="T11" fmla="*/ 38 h 45"/>
                <a:gd name="T12" fmla="*/ 30 w 40"/>
                <a:gd name="T13" fmla="*/ 25 h 45"/>
                <a:gd name="T14" fmla="*/ 38 w 40"/>
                <a:gd name="T15" fmla="*/ 45 h 45"/>
                <a:gd name="T16" fmla="*/ 35 w 40"/>
                <a:gd name="T17" fmla="*/ 43 h 45"/>
                <a:gd name="T18" fmla="*/ 29 w 40"/>
                <a:gd name="T19" fmla="*/ 42 h 45"/>
                <a:gd name="T20" fmla="*/ 26 w 40"/>
                <a:gd name="T21" fmla="*/ 43 h 45"/>
                <a:gd name="T22" fmla="*/ 14 w 40"/>
                <a:gd name="T23" fmla="*/ 45 h 45"/>
                <a:gd name="T24" fmla="*/ 0 w 40"/>
                <a:gd name="T25" fmla="*/ 33 h 45"/>
                <a:gd name="T26" fmla="*/ 17 w 40"/>
                <a:gd name="T27" fmla="*/ 20 h 45"/>
                <a:gd name="T28" fmla="*/ 30 w 40"/>
                <a:gd name="T29" fmla="*/ 20 h 45"/>
                <a:gd name="T30" fmla="*/ 30 w 40"/>
                <a:gd name="T31" fmla="*/ 15 h 45"/>
                <a:gd name="T32" fmla="*/ 20 w 40"/>
                <a:gd name="T33" fmla="*/ 5 h 45"/>
                <a:gd name="T34" fmla="*/ 6 w 40"/>
                <a:gd name="T35" fmla="*/ 8 h 45"/>
                <a:gd name="T36" fmla="*/ 3 w 40"/>
                <a:gd name="T37" fmla="*/ 9 h 45"/>
                <a:gd name="T38" fmla="*/ 2 w 40"/>
                <a:gd name="T39" fmla="*/ 4 h 45"/>
                <a:gd name="T40" fmla="*/ 5 w 40"/>
                <a:gd name="T41" fmla="*/ 3 h 45"/>
                <a:gd name="T42" fmla="*/ 20 w 40"/>
                <a:gd name="T43" fmla="*/ 0 h 45"/>
                <a:gd name="T44" fmla="*/ 35 w 40"/>
                <a:gd name="T45" fmla="*/ 15 h 45"/>
                <a:gd name="T46" fmla="*/ 35 w 40"/>
                <a:gd name="T47" fmla="*/ 38 h 45"/>
                <a:gd name="T48" fmla="*/ 40 w 40"/>
                <a:gd name="T49" fmla="*/ 41 h 45"/>
                <a:gd name="T50" fmla="*/ 38 w 40"/>
                <a:gd name="T5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5">
                  <a:moveTo>
                    <a:pt x="30" y="25"/>
                  </a:moveTo>
                  <a:cubicBezTo>
                    <a:pt x="17" y="25"/>
                    <a:pt x="17" y="25"/>
                    <a:pt x="17" y="25"/>
                  </a:cubicBezTo>
                  <a:cubicBezTo>
                    <a:pt x="9" y="25"/>
                    <a:pt x="5" y="27"/>
                    <a:pt x="5" y="33"/>
                  </a:cubicBezTo>
                  <a:cubicBezTo>
                    <a:pt x="5" y="38"/>
                    <a:pt x="8" y="40"/>
                    <a:pt x="14" y="40"/>
                  </a:cubicBezTo>
                  <a:cubicBezTo>
                    <a:pt x="17" y="40"/>
                    <a:pt x="21" y="40"/>
                    <a:pt x="25" y="39"/>
                  </a:cubicBezTo>
                  <a:cubicBezTo>
                    <a:pt x="30" y="38"/>
                    <a:pt x="30" y="38"/>
                    <a:pt x="30" y="38"/>
                  </a:cubicBezTo>
                  <a:lnTo>
                    <a:pt x="30" y="25"/>
                  </a:lnTo>
                  <a:close/>
                  <a:moveTo>
                    <a:pt x="38" y="45"/>
                  </a:moveTo>
                  <a:cubicBezTo>
                    <a:pt x="35" y="43"/>
                    <a:pt x="35" y="43"/>
                    <a:pt x="35" y="43"/>
                  </a:cubicBezTo>
                  <a:cubicBezTo>
                    <a:pt x="33" y="42"/>
                    <a:pt x="31" y="41"/>
                    <a:pt x="29" y="42"/>
                  </a:cubicBezTo>
                  <a:cubicBezTo>
                    <a:pt x="26" y="43"/>
                    <a:pt x="26" y="43"/>
                    <a:pt x="26" y="43"/>
                  </a:cubicBezTo>
                  <a:cubicBezTo>
                    <a:pt x="22" y="44"/>
                    <a:pt x="17" y="45"/>
                    <a:pt x="14" y="45"/>
                  </a:cubicBezTo>
                  <a:cubicBezTo>
                    <a:pt x="5" y="45"/>
                    <a:pt x="0" y="40"/>
                    <a:pt x="0" y="33"/>
                  </a:cubicBezTo>
                  <a:cubicBezTo>
                    <a:pt x="0" y="23"/>
                    <a:pt x="8" y="20"/>
                    <a:pt x="17" y="20"/>
                  </a:cubicBezTo>
                  <a:cubicBezTo>
                    <a:pt x="30" y="20"/>
                    <a:pt x="30" y="20"/>
                    <a:pt x="30" y="20"/>
                  </a:cubicBezTo>
                  <a:cubicBezTo>
                    <a:pt x="30" y="15"/>
                    <a:pt x="30" y="15"/>
                    <a:pt x="30" y="15"/>
                  </a:cubicBezTo>
                  <a:cubicBezTo>
                    <a:pt x="30" y="8"/>
                    <a:pt x="26" y="5"/>
                    <a:pt x="20" y="5"/>
                  </a:cubicBezTo>
                  <a:cubicBezTo>
                    <a:pt x="16" y="5"/>
                    <a:pt x="11" y="6"/>
                    <a:pt x="6" y="8"/>
                  </a:cubicBezTo>
                  <a:cubicBezTo>
                    <a:pt x="3" y="9"/>
                    <a:pt x="3" y="9"/>
                    <a:pt x="3" y="9"/>
                  </a:cubicBezTo>
                  <a:cubicBezTo>
                    <a:pt x="2" y="4"/>
                    <a:pt x="2" y="4"/>
                    <a:pt x="2" y="4"/>
                  </a:cubicBezTo>
                  <a:cubicBezTo>
                    <a:pt x="5" y="3"/>
                    <a:pt x="5" y="3"/>
                    <a:pt x="5" y="3"/>
                  </a:cubicBezTo>
                  <a:cubicBezTo>
                    <a:pt x="10" y="2"/>
                    <a:pt x="15" y="0"/>
                    <a:pt x="20" y="0"/>
                  </a:cubicBezTo>
                  <a:cubicBezTo>
                    <a:pt x="28" y="0"/>
                    <a:pt x="35" y="5"/>
                    <a:pt x="35" y="15"/>
                  </a:cubicBezTo>
                  <a:cubicBezTo>
                    <a:pt x="35" y="38"/>
                    <a:pt x="35" y="38"/>
                    <a:pt x="35" y="38"/>
                  </a:cubicBezTo>
                  <a:cubicBezTo>
                    <a:pt x="40" y="41"/>
                    <a:pt x="40" y="41"/>
                    <a:pt x="40" y="41"/>
                  </a:cubicBezTo>
                  <a:lnTo>
                    <a:pt x="38" y="4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9" name="Freeform 19">
              <a:extLst>
                <a:ext uri="{FF2B5EF4-FFF2-40B4-BE49-F238E27FC236}">
                  <a16:creationId xmlns:a16="http://schemas.microsoft.com/office/drawing/2014/main" id="{53C5FA51-3F6C-4F38-8568-4A62FABDF793}"/>
                </a:ext>
              </a:extLst>
            </p:cNvPr>
            <p:cNvSpPr>
              <a:spLocks noChangeAspect="1"/>
            </p:cNvSpPr>
            <p:nvPr userDrawn="1"/>
          </p:nvSpPr>
          <p:spPr bwMode="auto">
            <a:xfrm>
              <a:off x="8189913" y="390525"/>
              <a:ext cx="36513" cy="73025"/>
            </a:xfrm>
            <a:custGeom>
              <a:avLst/>
              <a:gdLst>
                <a:gd name="T0" fmla="*/ 27 w 27"/>
                <a:gd name="T1" fmla="*/ 53 h 55"/>
                <a:gd name="T2" fmla="*/ 18 w 27"/>
                <a:gd name="T3" fmla="*/ 55 h 55"/>
                <a:gd name="T4" fmla="*/ 7 w 27"/>
                <a:gd name="T5" fmla="*/ 41 h 55"/>
                <a:gd name="T6" fmla="*/ 7 w 27"/>
                <a:gd name="T7" fmla="*/ 16 h 55"/>
                <a:gd name="T8" fmla="*/ 0 w 27"/>
                <a:gd name="T9" fmla="*/ 16 h 55"/>
                <a:gd name="T10" fmla="*/ 0 w 27"/>
                <a:gd name="T11" fmla="*/ 12 h 55"/>
                <a:gd name="T12" fmla="*/ 7 w 27"/>
                <a:gd name="T13" fmla="*/ 12 h 55"/>
                <a:gd name="T14" fmla="*/ 7 w 27"/>
                <a:gd name="T15" fmla="*/ 1 h 55"/>
                <a:gd name="T16" fmla="*/ 11 w 27"/>
                <a:gd name="T17" fmla="*/ 0 h 55"/>
                <a:gd name="T18" fmla="*/ 11 w 27"/>
                <a:gd name="T19" fmla="*/ 12 h 55"/>
                <a:gd name="T20" fmla="*/ 26 w 27"/>
                <a:gd name="T21" fmla="*/ 12 h 55"/>
                <a:gd name="T22" fmla="*/ 26 w 27"/>
                <a:gd name="T23" fmla="*/ 16 h 55"/>
                <a:gd name="T24" fmla="*/ 11 w 27"/>
                <a:gd name="T25" fmla="*/ 16 h 55"/>
                <a:gd name="T26" fmla="*/ 11 w 27"/>
                <a:gd name="T27" fmla="*/ 41 h 55"/>
                <a:gd name="T28" fmla="*/ 19 w 27"/>
                <a:gd name="T29" fmla="*/ 50 h 55"/>
                <a:gd name="T30" fmla="*/ 26 w 27"/>
                <a:gd name="T31" fmla="*/ 49 h 55"/>
                <a:gd name="T32" fmla="*/ 27 w 27"/>
                <a:gd name="T3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5">
                  <a:moveTo>
                    <a:pt x="27" y="53"/>
                  </a:moveTo>
                  <a:cubicBezTo>
                    <a:pt x="23" y="54"/>
                    <a:pt x="20" y="55"/>
                    <a:pt x="18" y="55"/>
                  </a:cubicBezTo>
                  <a:cubicBezTo>
                    <a:pt x="10" y="55"/>
                    <a:pt x="7" y="50"/>
                    <a:pt x="7" y="41"/>
                  </a:cubicBezTo>
                  <a:cubicBezTo>
                    <a:pt x="7" y="16"/>
                    <a:pt x="7" y="16"/>
                    <a:pt x="7" y="16"/>
                  </a:cubicBezTo>
                  <a:cubicBezTo>
                    <a:pt x="0" y="16"/>
                    <a:pt x="0" y="16"/>
                    <a:pt x="0" y="16"/>
                  </a:cubicBezTo>
                  <a:cubicBezTo>
                    <a:pt x="0" y="12"/>
                    <a:pt x="0" y="12"/>
                    <a:pt x="0" y="12"/>
                  </a:cubicBezTo>
                  <a:cubicBezTo>
                    <a:pt x="7" y="12"/>
                    <a:pt x="7" y="12"/>
                    <a:pt x="7" y="12"/>
                  </a:cubicBezTo>
                  <a:cubicBezTo>
                    <a:pt x="7" y="1"/>
                    <a:pt x="7" y="1"/>
                    <a:pt x="7" y="1"/>
                  </a:cubicBezTo>
                  <a:cubicBezTo>
                    <a:pt x="11" y="0"/>
                    <a:pt x="11" y="0"/>
                    <a:pt x="11" y="0"/>
                  </a:cubicBezTo>
                  <a:cubicBezTo>
                    <a:pt x="11" y="12"/>
                    <a:pt x="11" y="12"/>
                    <a:pt x="11" y="12"/>
                  </a:cubicBezTo>
                  <a:cubicBezTo>
                    <a:pt x="26" y="12"/>
                    <a:pt x="26" y="12"/>
                    <a:pt x="26" y="12"/>
                  </a:cubicBezTo>
                  <a:cubicBezTo>
                    <a:pt x="26" y="16"/>
                    <a:pt x="26" y="16"/>
                    <a:pt x="26" y="16"/>
                  </a:cubicBezTo>
                  <a:cubicBezTo>
                    <a:pt x="11" y="16"/>
                    <a:pt x="11" y="16"/>
                    <a:pt x="11" y="16"/>
                  </a:cubicBezTo>
                  <a:cubicBezTo>
                    <a:pt x="11" y="41"/>
                    <a:pt x="11" y="41"/>
                    <a:pt x="11" y="41"/>
                  </a:cubicBezTo>
                  <a:cubicBezTo>
                    <a:pt x="11" y="47"/>
                    <a:pt x="13" y="50"/>
                    <a:pt x="19" y="50"/>
                  </a:cubicBezTo>
                  <a:cubicBezTo>
                    <a:pt x="20" y="50"/>
                    <a:pt x="23" y="50"/>
                    <a:pt x="26" y="49"/>
                  </a:cubicBezTo>
                  <a:lnTo>
                    <a:pt x="27" y="53"/>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0" name="Freeform 20">
              <a:extLst>
                <a:ext uri="{FF2B5EF4-FFF2-40B4-BE49-F238E27FC236}">
                  <a16:creationId xmlns:a16="http://schemas.microsoft.com/office/drawing/2014/main" id="{566CA7DF-9048-4B60-A623-823C940FB85D}"/>
                </a:ext>
              </a:extLst>
            </p:cNvPr>
            <p:cNvSpPr>
              <a:spLocks noChangeAspect="1"/>
            </p:cNvSpPr>
            <p:nvPr userDrawn="1"/>
          </p:nvSpPr>
          <p:spPr bwMode="auto">
            <a:xfrm>
              <a:off x="8240713" y="390525"/>
              <a:ext cx="36513" cy="73025"/>
            </a:xfrm>
            <a:custGeom>
              <a:avLst/>
              <a:gdLst>
                <a:gd name="T0" fmla="*/ 27 w 27"/>
                <a:gd name="T1" fmla="*/ 53 h 55"/>
                <a:gd name="T2" fmla="*/ 19 w 27"/>
                <a:gd name="T3" fmla="*/ 55 h 55"/>
                <a:gd name="T4" fmla="*/ 7 w 27"/>
                <a:gd name="T5" fmla="*/ 41 h 55"/>
                <a:gd name="T6" fmla="*/ 7 w 27"/>
                <a:gd name="T7" fmla="*/ 16 h 55"/>
                <a:gd name="T8" fmla="*/ 0 w 27"/>
                <a:gd name="T9" fmla="*/ 16 h 55"/>
                <a:gd name="T10" fmla="*/ 0 w 27"/>
                <a:gd name="T11" fmla="*/ 12 h 55"/>
                <a:gd name="T12" fmla="*/ 7 w 27"/>
                <a:gd name="T13" fmla="*/ 12 h 55"/>
                <a:gd name="T14" fmla="*/ 7 w 27"/>
                <a:gd name="T15" fmla="*/ 1 h 55"/>
                <a:gd name="T16" fmla="*/ 11 w 27"/>
                <a:gd name="T17" fmla="*/ 0 h 55"/>
                <a:gd name="T18" fmla="*/ 11 w 27"/>
                <a:gd name="T19" fmla="*/ 12 h 55"/>
                <a:gd name="T20" fmla="*/ 26 w 27"/>
                <a:gd name="T21" fmla="*/ 12 h 55"/>
                <a:gd name="T22" fmla="*/ 26 w 27"/>
                <a:gd name="T23" fmla="*/ 16 h 55"/>
                <a:gd name="T24" fmla="*/ 11 w 27"/>
                <a:gd name="T25" fmla="*/ 16 h 55"/>
                <a:gd name="T26" fmla="*/ 11 w 27"/>
                <a:gd name="T27" fmla="*/ 41 h 55"/>
                <a:gd name="T28" fmla="*/ 19 w 27"/>
                <a:gd name="T29" fmla="*/ 50 h 55"/>
                <a:gd name="T30" fmla="*/ 26 w 27"/>
                <a:gd name="T31" fmla="*/ 49 h 55"/>
                <a:gd name="T32" fmla="*/ 27 w 27"/>
                <a:gd name="T3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5">
                  <a:moveTo>
                    <a:pt x="27" y="53"/>
                  </a:moveTo>
                  <a:cubicBezTo>
                    <a:pt x="23" y="54"/>
                    <a:pt x="20" y="55"/>
                    <a:pt x="19" y="55"/>
                  </a:cubicBezTo>
                  <a:cubicBezTo>
                    <a:pt x="10" y="55"/>
                    <a:pt x="7" y="50"/>
                    <a:pt x="7" y="41"/>
                  </a:cubicBezTo>
                  <a:cubicBezTo>
                    <a:pt x="7" y="16"/>
                    <a:pt x="7" y="16"/>
                    <a:pt x="7" y="16"/>
                  </a:cubicBezTo>
                  <a:cubicBezTo>
                    <a:pt x="0" y="16"/>
                    <a:pt x="0" y="16"/>
                    <a:pt x="0" y="16"/>
                  </a:cubicBezTo>
                  <a:cubicBezTo>
                    <a:pt x="0" y="12"/>
                    <a:pt x="0" y="12"/>
                    <a:pt x="0" y="12"/>
                  </a:cubicBezTo>
                  <a:cubicBezTo>
                    <a:pt x="7" y="12"/>
                    <a:pt x="7" y="12"/>
                    <a:pt x="7" y="12"/>
                  </a:cubicBezTo>
                  <a:cubicBezTo>
                    <a:pt x="7" y="1"/>
                    <a:pt x="7" y="1"/>
                    <a:pt x="7" y="1"/>
                  </a:cubicBezTo>
                  <a:cubicBezTo>
                    <a:pt x="11" y="0"/>
                    <a:pt x="11" y="0"/>
                    <a:pt x="11" y="0"/>
                  </a:cubicBezTo>
                  <a:cubicBezTo>
                    <a:pt x="11" y="12"/>
                    <a:pt x="11" y="12"/>
                    <a:pt x="11" y="12"/>
                  </a:cubicBezTo>
                  <a:cubicBezTo>
                    <a:pt x="26" y="12"/>
                    <a:pt x="26" y="12"/>
                    <a:pt x="26" y="12"/>
                  </a:cubicBezTo>
                  <a:cubicBezTo>
                    <a:pt x="26" y="16"/>
                    <a:pt x="26" y="16"/>
                    <a:pt x="26" y="16"/>
                  </a:cubicBezTo>
                  <a:cubicBezTo>
                    <a:pt x="11" y="16"/>
                    <a:pt x="11" y="16"/>
                    <a:pt x="11" y="16"/>
                  </a:cubicBezTo>
                  <a:cubicBezTo>
                    <a:pt x="11" y="41"/>
                    <a:pt x="11" y="41"/>
                    <a:pt x="11" y="41"/>
                  </a:cubicBezTo>
                  <a:cubicBezTo>
                    <a:pt x="11" y="47"/>
                    <a:pt x="13" y="50"/>
                    <a:pt x="19" y="50"/>
                  </a:cubicBezTo>
                  <a:cubicBezTo>
                    <a:pt x="20" y="50"/>
                    <a:pt x="23" y="50"/>
                    <a:pt x="26" y="49"/>
                  </a:cubicBezTo>
                  <a:lnTo>
                    <a:pt x="27" y="53"/>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1" name="Freeform 21">
              <a:extLst>
                <a:ext uri="{FF2B5EF4-FFF2-40B4-BE49-F238E27FC236}">
                  <a16:creationId xmlns:a16="http://schemas.microsoft.com/office/drawing/2014/main" id="{559B7841-15E4-4849-908B-B0F3811863D3}"/>
                </a:ext>
              </a:extLst>
            </p:cNvPr>
            <p:cNvSpPr>
              <a:spLocks noChangeAspect="1" noEditPoints="1"/>
            </p:cNvSpPr>
            <p:nvPr userDrawn="1"/>
          </p:nvSpPr>
          <p:spPr bwMode="auto">
            <a:xfrm>
              <a:off x="8293101" y="403225"/>
              <a:ext cx="53975" cy="60325"/>
            </a:xfrm>
            <a:custGeom>
              <a:avLst/>
              <a:gdLst>
                <a:gd name="T0" fmla="*/ 20 w 40"/>
                <a:gd name="T1" fmla="*/ 5 h 45"/>
                <a:gd name="T2" fmla="*/ 5 w 40"/>
                <a:gd name="T3" fmla="*/ 23 h 45"/>
                <a:gd name="T4" fmla="*/ 20 w 40"/>
                <a:gd name="T5" fmla="*/ 40 h 45"/>
                <a:gd name="T6" fmla="*/ 35 w 40"/>
                <a:gd name="T7" fmla="*/ 23 h 45"/>
                <a:gd name="T8" fmla="*/ 20 w 40"/>
                <a:gd name="T9" fmla="*/ 5 h 45"/>
                <a:gd name="T10" fmla="*/ 20 w 40"/>
                <a:gd name="T11" fmla="*/ 45 h 45"/>
                <a:gd name="T12" fmla="*/ 0 w 40"/>
                <a:gd name="T13" fmla="*/ 23 h 45"/>
                <a:gd name="T14" fmla="*/ 20 w 40"/>
                <a:gd name="T15" fmla="*/ 0 h 45"/>
                <a:gd name="T16" fmla="*/ 40 w 40"/>
                <a:gd name="T17" fmla="*/ 23 h 45"/>
                <a:gd name="T18" fmla="*/ 20 w 4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20" y="5"/>
                  </a:moveTo>
                  <a:cubicBezTo>
                    <a:pt x="10" y="5"/>
                    <a:pt x="5" y="11"/>
                    <a:pt x="5" y="23"/>
                  </a:cubicBezTo>
                  <a:cubicBezTo>
                    <a:pt x="5" y="34"/>
                    <a:pt x="11" y="40"/>
                    <a:pt x="20" y="40"/>
                  </a:cubicBezTo>
                  <a:cubicBezTo>
                    <a:pt x="29" y="40"/>
                    <a:pt x="35" y="34"/>
                    <a:pt x="35" y="23"/>
                  </a:cubicBezTo>
                  <a:cubicBezTo>
                    <a:pt x="35" y="11"/>
                    <a:pt x="29" y="5"/>
                    <a:pt x="20" y="5"/>
                  </a:cubicBezTo>
                  <a:moveTo>
                    <a:pt x="20" y="45"/>
                  </a:moveTo>
                  <a:cubicBezTo>
                    <a:pt x="8" y="45"/>
                    <a:pt x="0" y="36"/>
                    <a:pt x="0" y="23"/>
                  </a:cubicBezTo>
                  <a:cubicBezTo>
                    <a:pt x="0" y="8"/>
                    <a:pt x="8" y="0"/>
                    <a:pt x="20" y="0"/>
                  </a:cubicBezTo>
                  <a:cubicBezTo>
                    <a:pt x="32" y="0"/>
                    <a:pt x="40" y="8"/>
                    <a:pt x="40" y="23"/>
                  </a:cubicBezTo>
                  <a:cubicBezTo>
                    <a:pt x="40" y="37"/>
                    <a:pt x="32" y="45"/>
                    <a:pt x="20" y="45"/>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2" name="Freeform 22">
              <a:extLst>
                <a:ext uri="{FF2B5EF4-FFF2-40B4-BE49-F238E27FC236}">
                  <a16:creationId xmlns:a16="http://schemas.microsoft.com/office/drawing/2014/main" id="{25DCE5BF-0D61-4462-86D7-8BB6C1F849AC}"/>
                </a:ext>
              </a:extLst>
            </p:cNvPr>
            <p:cNvSpPr>
              <a:spLocks noChangeAspect="1"/>
            </p:cNvSpPr>
            <p:nvPr userDrawn="1"/>
          </p:nvSpPr>
          <p:spPr bwMode="auto">
            <a:xfrm>
              <a:off x="8366126" y="403225"/>
              <a:ext cx="44450" cy="60325"/>
            </a:xfrm>
            <a:custGeom>
              <a:avLst/>
              <a:gdLst>
                <a:gd name="T0" fmla="*/ 22 w 33"/>
                <a:gd name="T1" fmla="*/ 21 h 45"/>
                <a:gd name="T2" fmla="*/ 33 w 33"/>
                <a:gd name="T3" fmla="*/ 32 h 45"/>
                <a:gd name="T4" fmla="*/ 18 w 33"/>
                <a:gd name="T5" fmla="*/ 45 h 45"/>
                <a:gd name="T6" fmla="*/ 3 w 33"/>
                <a:gd name="T7" fmla="*/ 42 h 45"/>
                <a:gd name="T8" fmla="*/ 0 w 33"/>
                <a:gd name="T9" fmla="*/ 41 h 45"/>
                <a:gd name="T10" fmla="*/ 1 w 33"/>
                <a:gd name="T11" fmla="*/ 37 h 45"/>
                <a:gd name="T12" fmla="*/ 4 w 33"/>
                <a:gd name="T13" fmla="*/ 37 h 45"/>
                <a:gd name="T14" fmla="*/ 19 w 33"/>
                <a:gd name="T15" fmla="*/ 40 h 45"/>
                <a:gd name="T16" fmla="*/ 28 w 33"/>
                <a:gd name="T17" fmla="*/ 33 h 45"/>
                <a:gd name="T18" fmla="*/ 20 w 33"/>
                <a:gd name="T19" fmla="*/ 26 h 45"/>
                <a:gd name="T20" fmla="*/ 12 w 33"/>
                <a:gd name="T21" fmla="*/ 24 h 45"/>
                <a:gd name="T22" fmla="*/ 0 w 33"/>
                <a:gd name="T23" fmla="*/ 13 h 45"/>
                <a:gd name="T24" fmla="*/ 15 w 33"/>
                <a:gd name="T25" fmla="*/ 0 h 45"/>
                <a:gd name="T26" fmla="*/ 30 w 33"/>
                <a:gd name="T27" fmla="*/ 3 h 45"/>
                <a:gd name="T28" fmla="*/ 33 w 33"/>
                <a:gd name="T29" fmla="*/ 4 h 45"/>
                <a:gd name="T30" fmla="*/ 32 w 33"/>
                <a:gd name="T31" fmla="*/ 9 h 45"/>
                <a:gd name="T32" fmla="*/ 29 w 33"/>
                <a:gd name="T33" fmla="*/ 8 h 45"/>
                <a:gd name="T34" fmla="*/ 15 w 33"/>
                <a:gd name="T35" fmla="*/ 5 h 45"/>
                <a:gd name="T36" fmla="*/ 5 w 33"/>
                <a:gd name="T37" fmla="*/ 13 h 45"/>
                <a:gd name="T38" fmla="*/ 13 w 33"/>
                <a:gd name="T39" fmla="*/ 20 h 45"/>
                <a:gd name="T40" fmla="*/ 22 w 33"/>
                <a:gd name="T41"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5">
                  <a:moveTo>
                    <a:pt x="22" y="21"/>
                  </a:moveTo>
                  <a:cubicBezTo>
                    <a:pt x="29" y="22"/>
                    <a:pt x="33" y="26"/>
                    <a:pt x="33" y="32"/>
                  </a:cubicBezTo>
                  <a:cubicBezTo>
                    <a:pt x="33" y="41"/>
                    <a:pt x="26" y="45"/>
                    <a:pt x="18" y="45"/>
                  </a:cubicBezTo>
                  <a:cubicBezTo>
                    <a:pt x="13" y="45"/>
                    <a:pt x="9" y="44"/>
                    <a:pt x="3" y="42"/>
                  </a:cubicBezTo>
                  <a:cubicBezTo>
                    <a:pt x="0" y="41"/>
                    <a:pt x="0" y="41"/>
                    <a:pt x="0" y="41"/>
                  </a:cubicBezTo>
                  <a:cubicBezTo>
                    <a:pt x="1" y="37"/>
                    <a:pt x="1" y="37"/>
                    <a:pt x="1" y="37"/>
                  </a:cubicBezTo>
                  <a:cubicBezTo>
                    <a:pt x="4" y="37"/>
                    <a:pt x="4" y="37"/>
                    <a:pt x="4" y="37"/>
                  </a:cubicBezTo>
                  <a:cubicBezTo>
                    <a:pt x="9" y="39"/>
                    <a:pt x="13" y="40"/>
                    <a:pt x="19" y="40"/>
                  </a:cubicBezTo>
                  <a:cubicBezTo>
                    <a:pt x="24" y="40"/>
                    <a:pt x="28" y="38"/>
                    <a:pt x="28" y="33"/>
                  </a:cubicBezTo>
                  <a:cubicBezTo>
                    <a:pt x="28" y="29"/>
                    <a:pt x="26" y="27"/>
                    <a:pt x="20" y="26"/>
                  </a:cubicBezTo>
                  <a:cubicBezTo>
                    <a:pt x="12" y="24"/>
                    <a:pt x="12" y="24"/>
                    <a:pt x="12" y="24"/>
                  </a:cubicBezTo>
                  <a:cubicBezTo>
                    <a:pt x="5" y="23"/>
                    <a:pt x="0" y="19"/>
                    <a:pt x="0" y="13"/>
                  </a:cubicBezTo>
                  <a:cubicBezTo>
                    <a:pt x="0" y="4"/>
                    <a:pt x="7" y="0"/>
                    <a:pt x="15" y="0"/>
                  </a:cubicBezTo>
                  <a:cubicBezTo>
                    <a:pt x="21" y="0"/>
                    <a:pt x="25" y="1"/>
                    <a:pt x="30" y="3"/>
                  </a:cubicBezTo>
                  <a:cubicBezTo>
                    <a:pt x="33" y="4"/>
                    <a:pt x="33" y="4"/>
                    <a:pt x="33" y="4"/>
                  </a:cubicBezTo>
                  <a:cubicBezTo>
                    <a:pt x="32" y="9"/>
                    <a:pt x="32" y="9"/>
                    <a:pt x="32" y="9"/>
                  </a:cubicBezTo>
                  <a:cubicBezTo>
                    <a:pt x="29" y="8"/>
                    <a:pt x="29" y="8"/>
                    <a:pt x="29" y="8"/>
                  </a:cubicBezTo>
                  <a:cubicBezTo>
                    <a:pt x="25" y="6"/>
                    <a:pt x="20" y="5"/>
                    <a:pt x="15" y="5"/>
                  </a:cubicBezTo>
                  <a:cubicBezTo>
                    <a:pt x="10" y="5"/>
                    <a:pt x="5" y="7"/>
                    <a:pt x="5" y="13"/>
                  </a:cubicBezTo>
                  <a:cubicBezTo>
                    <a:pt x="5" y="16"/>
                    <a:pt x="7" y="19"/>
                    <a:pt x="13" y="20"/>
                  </a:cubicBezTo>
                  <a:lnTo>
                    <a:pt x="22" y="21"/>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3" name="Freeform 23">
              <a:extLst>
                <a:ext uri="{FF2B5EF4-FFF2-40B4-BE49-F238E27FC236}">
                  <a16:creationId xmlns:a16="http://schemas.microsoft.com/office/drawing/2014/main" id="{796FFC7F-5092-4812-A757-58CB09041565}"/>
                </a:ext>
              </a:extLst>
            </p:cNvPr>
            <p:cNvSpPr>
              <a:spLocks noChangeAspect="1"/>
            </p:cNvSpPr>
            <p:nvPr userDrawn="1"/>
          </p:nvSpPr>
          <p:spPr bwMode="auto">
            <a:xfrm>
              <a:off x="8467726" y="384175"/>
              <a:ext cx="49213" cy="77788"/>
            </a:xfrm>
            <a:custGeom>
              <a:avLst/>
              <a:gdLst>
                <a:gd name="T0" fmla="*/ 6 w 37"/>
                <a:gd name="T1" fmla="*/ 5 h 59"/>
                <a:gd name="T2" fmla="*/ 6 w 37"/>
                <a:gd name="T3" fmla="*/ 28 h 59"/>
                <a:gd name="T4" fmla="*/ 34 w 37"/>
                <a:gd name="T5" fmla="*/ 28 h 59"/>
                <a:gd name="T6" fmla="*/ 34 w 37"/>
                <a:gd name="T7" fmla="*/ 32 h 59"/>
                <a:gd name="T8" fmla="*/ 6 w 37"/>
                <a:gd name="T9" fmla="*/ 32 h 59"/>
                <a:gd name="T10" fmla="*/ 6 w 37"/>
                <a:gd name="T11" fmla="*/ 59 h 59"/>
                <a:gd name="T12" fmla="*/ 0 w 37"/>
                <a:gd name="T13" fmla="*/ 59 h 59"/>
                <a:gd name="T14" fmla="*/ 0 w 37"/>
                <a:gd name="T15" fmla="*/ 5 h 59"/>
                <a:gd name="T16" fmla="*/ 6 w 37"/>
                <a:gd name="T17" fmla="*/ 0 h 59"/>
                <a:gd name="T18" fmla="*/ 37 w 37"/>
                <a:gd name="T19" fmla="*/ 0 h 59"/>
                <a:gd name="T20" fmla="*/ 37 w 37"/>
                <a:gd name="T21" fmla="*/ 5 h 59"/>
                <a:gd name="T22" fmla="*/ 6 w 37"/>
                <a:gd name="T23"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9">
                  <a:moveTo>
                    <a:pt x="6" y="5"/>
                  </a:moveTo>
                  <a:cubicBezTo>
                    <a:pt x="6" y="28"/>
                    <a:pt x="6" y="28"/>
                    <a:pt x="6" y="28"/>
                  </a:cubicBezTo>
                  <a:cubicBezTo>
                    <a:pt x="34" y="28"/>
                    <a:pt x="34" y="28"/>
                    <a:pt x="34" y="28"/>
                  </a:cubicBezTo>
                  <a:cubicBezTo>
                    <a:pt x="34" y="32"/>
                    <a:pt x="34" y="32"/>
                    <a:pt x="34" y="32"/>
                  </a:cubicBezTo>
                  <a:cubicBezTo>
                    <a:pt x="6" y="32"/>
                    <a:pt x="6" y="32"/>
                    <a:pt x="6" y="32"/>
                  </a:cubicBezTo>
                  <a:cubicBezTo>
                    <a:pt x="6" y="59"/>
                    <a:pt x="6" y="59"/>
                    <a:pt x="6" y="59"/>
                  </a:cubicBezTo>
                  <a:cubicBezTo>
                    <a:pt x="0" y="59"/>
                    <a:pt x="0" y="59"/>
                    <a:pt x="0" y="59"/>
                  </a:cubicBezTo>
                  <a:cubicBezTo>
                    <a:pt x="0" y="5"/>
                    <a:pt x="0" y="5"/>
                    <a:pt x="0" y="5"/>
                  </a:cubicBezTo>
                  <a:cubicBezTo>
                    <a:pt x="0" y="2"/>
                    <a:pt x="2" y="0"/>
                    <a:pt x="6" y="0"/>
                  </a:cubicBezTo>
                  <a:cubicBezTo>
                    <a:pt x="37" y="0"/>
                    <a:pt x="37" y="0"/>
                    <a:pt x="37" y="0"/>
                  </a:cubicBezTo>
                  <a:cubicBezTo>
                    <a:pt x="37" y="5"/>
                    <a:pt x="37" y="5"/>
                    <a:pt x="37" y="5"/>
                  </a:cubicBezTo>
                  <a:lnTo>
                    <a:pt x="6"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4" name="Freeform 24">
              <a:extLst>
                <a:ext uri="{FF2B5EF4-FFF2-40B4-BE49-F238E27FC236}">
                  <a16:creationId xmlns:a16="http://schemas.microsoft.com/office/drawing/2014/main" id="{3B4AB5ED-5D77-48B1-BEB4-27795F63E995}"/>
                </a:ext>
              </a:extLst>
            </p:cNvPr>
            <p:cNvSpPr>
              <a:spLocks noChangeAspect="1" noEditPoints="1"/>
            </p:cNvSpPr>
            <p:nvPr userDrawn="1"/>
          </p:nvSpPr>
          <p:spPr bwMode="auto">
            <a:xfrm>
              <a:off x="8535988" y="381000"/>
              <a:ext cx="9525" cy="80963"/>
            </a:xfrm>
            <a:custGeom>
              <a:avLst/>
              <a:gdLst>
                <a:gd name="T0" fmla="*/ 1 w 7"/>
                <a:gd name="T1" fmla="*/ 18 h 61"/>
                <a:gd name="T2" fmla="*/ 6 w 7"/>
                <a:gd name="T3" fmla="*/ 18 h 61"/>
                <a:gd name="T4" fmla="*/ 6 w 7"/>
                <a:gd name="T5" fmla="*/ 61 h 61"/>
                <a:gd name="T6" fmla="*/ 1 w 7"/>
                <a:gd name="T7" fmla="*/ 61 h 61"/>
                <a:gd name="T8" fmla="*/ 1 w 7"/>
                <a:gd name="T9" fmla="*/ 18 h 61"/>
                <a:gd name="T10" fmla="*/ 4 w 7"/>
                <a:gd name="T11" fmla="*/ 8 h 61"/>
                <a:gd name="T12" fmla="*/ 0 w 7"/>
                <a:gd name="T13" fmla="*/ 4 h 61"/>
                <a:gd name="T14" fmla="*/ 4 w 7"/>
                <a:gd name="T15" fmla="*/ 0 h 61"/>
                <a:gd name="T16" fmla="*/ 7 w 7"/>
                <a:gd name="T17" fmla="*/ 4 h 61"/>
                <a:gd name="T18" fmla="*/ 4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8"/>
                  </a:moveTo>
                  <a:cubicBezTo>
                    <a:pt x="6" y="18"/>
                    <a:pt x="6" y="18"/>
                    <a:pt x="6" y="18"/>
                  </a:cubicBezTo>
                  <a:cubicBezTo>
                    <a:pt x="6" y="61"/>
                    <a:pt x="6" y="61"/>
                    <a:pt x="6" y="61"/>
                  </a:cubicBezTo>
                  <a:cubicBezTo>
                    <a:pt x="1" y="61"/>
                    <a:pt x="1" y="61"/>
                    <a:pt x="1" y="61"/>
                  </a:cubicBezTo>
                  <a:lnTo>
                    <a:pt x="1" y="18"/>
                  </a:lnTo>
                  <a:close/>
                  <a:moveTo>
                    <a:pt x="4" y="8"/>
                  </a:moveTo>
                  <a:cubicBezTo>
                    <a:pt x="1" y="8"/>
                    <a:pt x="0" y="7"/>
                    <a:pt x="0" y="4"/>
                  </a:cubicBezTo>
                  <a:cubicBezTo>
                    <a:pt x="0" y="2"/>
                    <a:pt x="1" y="0"/>
                    <a:pt x="4" y="0"/>
                  </a:cubicBezTo>
                  <a:cubicBezTo>
                    <a:pt x="6" y="0"/>
                    <a:pt x="7" y="2"/>
                    <a:pt x="7" y="4"/>
                  </a:cubicBezTo>
                  <a:cubicBezTo>
                    <a:pt x="7" y="7"/>
                    <a:pt x="6" y="8"/>
                    <a:pt x="4" y="8"/>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5" name="Freeform 25">
              <a:extLst>
                <a:ext uri="{FF2B5EF4-FFF2-40B4-BE49-F238E27FC236}">
                  <a16:creationId xmlns:a16="http://schemas.microsoft.com/office/drawing/2014/main" id="{6A8EF71B-A900-46E7-BA7F-793C8CDF8546}"/>
                </a:ext>
              </a:extLst>
            </p:cNvPr>
            <p:cNvSpPr>
              <a:spLocks noChangeAspect="1"/>
            </p:cNvSpPr>
            <p:nvPr userDrawn="1"/>
          </p:nvSpPr>
          <p:spPr bwMode="auto">
            <a:xfrm>
              <a:off x="8569326" y="381000"/>
              <a:ext cx="6350" cy="80963"/>
            </a:xfrm>
            <a:custGeom>
              <a:avLst/>
              <a:gdLst>
                <a:gd name="T0" fmla="*/ 0 w 4"/>
                <a:gd name="T1" fmla="*/ 1 h 51"/>
                <a:gd name="T2" fmla="*/ 0 w 4"/>
                <a:gd name="T3" fmla="*/ 51 h 51"/>
                <a:gd name="T4" fmla="*/ 4 w 4"/>
                <a:gd name="T5" fmla="*/ 51 h 51"/>
                <a:gd name="T6" fmla="*/ 4 w 4"/>
                <a:gd name="T7" fmla="*/ 0 h 51"/>
                <a:gd name="T8" fmla="*/ 0 w 4"/>
                <a:gd name="T9" fmla="*/ 1 h 51"/>
              </a:gdLst>
              <a:ahLst/>
              <a:cxnLst>
                <a:cxn ang="0">
                  <a:pos x="T0" y="T1"/>
                </a:cxn>
                <a:cxn ang="0">
                  <a:pos x="T2" y="T3"/>
                </a:cxn>
                <a:cxn ang="0">
                  <a:pos x="T4" y="T5"/>
                </a:cxn>
                <a:cxn ang="0">
                  <a:pos x="T6" y="T7"/>
                </a:cxn>
                <a:cxn ang="0">
                  <a:pos x="T8" y="T9"/>
                </a:cxn>
              </a:cxnLst>
              <a:rect l="0" t="0" r="r" b="b"/>
              <a:pathLst>
                <a:path w="4" h="51">
                  <a:moveTo>
                    <a:pt x="0" y="1"/>
                  </a:moveTo>
                  <a:lnTo>
                    <a:pt x="0" y="51"/>
                  </a:lnTo>
                  <a:lnTo>
                    <a:pt x="4" y="51"/>
                  </a:lnTo>
                  <a:lnTo>
                    <a:pt x="4" y="0"/>
                  </a:lnTo>
                  <a:lnTo>
                    <a:pt x="0" y="1"/>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6" name="Freeform 26">
              <a:extLst>
                <a:ext uri="{FF2B5EF4-FFF2-40B4-BE49-F238E27FC236}">
                  <a16:creationId xmlns:a16="http://schemas.microsoft.com/office/drawing/2014/main" id="{6BA553B5-164F-4603-8B3C-97564D382FD6}"/>
                </a:ext>
              </a:extLst>
            </p:cNvPr>
            <p:cNvSpPr>
              <a:spLocks noChangeAspect="1"/>
            </p:cNvSpPr>
            <p:nvPr userDrawn="1"/>
          </p:nvSpPr>
          <p:spPr bwMode="auto">
            <a:xfrm>
              <a:off x="8601076" y="381000"/>
              <a:ext cx="42863" cy="80963"/>
            </a:xfrm>
            <a:custGeom>
              <a:avLst/>
              <a:gdLst>
                <a:gd name="T0" fmla="*/ 5 w 33"/>
                <a:gd name="T1" fmla="*/ 25 h 61"/>
                <a:gd name="T2" fmla="*/ 5 w 33"/>
                <a:gd name="T3" fmla="*/ 61 h 61"/>
                <a:gd name="T4" fmla="*/ 0 w 33"/>
                <a:gd name="T5" fmla="*/ 61 h 61"/>
                <a:gd name="T6" fmla="*/ 0 w 33"/>
                <a:gd name="T7" fmla="*/ 1 h 61"/>
                <a:gd name="T8" fmla="*/ 5 w 33"/>
                <a:gd name="T9" fmla="*/ 0 h 61"/>
                <a:gd name="T10" fmla="*/ 5 w 33"/>
                <a:gd name="T11" fmla="*/ 20 h 61"/>
                <a:gd name="T12" fmla="*/ 18 w 33"/>
                <a:gd name="T13" fmla="*/ 18 h 61"/>
                <a:gd name="T14" fmla="*/ 33 w 33"/>
                <a:gd name="T15" fmla="*/ 33 h 61"/>
                <a:gd name="T16" fmla="*/ 33 w 33"/>
                <a:gd name="T17" fmla="*/ 61 h 61"/>
                <a:gd name="T18" fmla="*/ 28 w 33"/>
                <a:gd name="T19" fmla="*/ 61 h 61"/>
                <a:gd name="T20" fmla="*/ 28 w 33"/>
                <a:gd name="T21" fmla="*/ 33 h 61"/>
                <a:gd name="T22" fmla="*/ 17 w 33"/>
                <a:gd name="T23" fmla="*/ 22 h 61"/>
                <a:gd name="T24" fmla="*/ 5 w 33"/>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1">
                  <a:moveTo>
                    <a:pt x="5" y="25"/>
                  </a:moveTo>
                  <a:cubicBezTo>
                    <a:pt x="5" y="61"/>
                    <a:pt x="5" y="61"/>
                    <a:pt x="5" y="61"/>
                  </a:cubicBezTo>
                  <a:cubicBezTo>
                    <a:pt x="0" y="61"/>
                    <a:pt x="0" y="61"/>
                    <a:pt x="0" y="61"/>
                  </a:cubicBezTo>
                  <a:cubicBezTo>
                    <a:pt x="0" y="1"/>
                    <a:pt x="0" y="1"/>
                    <a:pt x="0" y="1"/>
                  </a:cubicBezTo>
                  <a:cubicBezTo>
                    <a:pt x="5" y="0"/>
                    <a:pt x="5" y="0"/>
                    <a:pt x="5" y="0"/>
                  </a:cubicBezTo>
                  <a:cubicBezTo>
                    <a:pt x="5" y="20"/>
                    <a:pt x="5" y="20"/>
                    <a:pt x="5" y="20"/>
                  </a:cubicBezTo>
                  <a:cubicBezTo>
                    <a:pt x="12" y="18"/>
                    <a:pt x="16" y="18"/>
                    <a:pt x="18" y="18"/>
                  </a:cubicBezTo>
                  <a:cubicBezTo>
                    <a:pt x="29" y="18"/>
                    <a:pt x="33" y="25"/>
                    <a:pt x="33" y="33"/>
                  </a:cubicBezTo>
                  <a:cubicBezTo>
                    <a:pt x="33" y="61"/>
                    <a:pt x="33" y="61"/>
                    <a:pt x="33" y="61"/>
                  </a:cubicBezTo>
                  <a:cubicBezTo>
                    <a:pt x="28" y="61"/>
                    <a:pt x="28" y="61"/>
                    <a:pt x="28" y="61"/>
                  </a:cubicBezTo>
                  <a:cubicBezTo>
                    <a:pt x="28" y="33"/>
                    <a:pt x="28" y="33"/>
                    <a:pt x="28" y="33"/>
                  </a:cubicBezTo>
                  <a:cubicBezTo>
                    <a:pt x="28" y="27"/>
                    <a:pt x="26" y="22"/>
                    <a:pt x="17" y="22"/>
                  </a:cubicBezTo>
                  <a:cubicBezTo>
                    <a:pt x="15" y="22"/>
                    <a:pt x="12" y="23"/>
                    <a:pt x="5" y="25"/>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7" name="Freeform 27">
              <a:extLst>
                <a:ext uri="{FF2B5EF4-FFF2-40B4-BE49-F238E27FC236}">
                  <a16:creationId xmlns:a16="http://schemas.microsoft.com/office/drawing/2014/main" id="{798806FC-F3C3-49B0-B999-9204415E32F7}"/>
                </a:ext>
              </a:extLst>
            </p:cNvPr>
            <p:cNvSpPr>
              <a:spLocks noChangeAspect="1" noEditPoints="1"/>
            </p:cNvSpPr>
            <p:nvPr userDrawn="1"/>
          </p:nvSpPr>
          <p:spPr bwMode="auto">
            <a:xfrm>
              <a:off x="8664576" y="403225"/>
              <a:ext cx="53975" cy="60325"/>
            </a:xfrm>
            <a:custGeom>
              <a:avLst/>
              <a:gdLst>
                <a:gd name="T0" fmla="*/ 20 w 40"/>
                <a:gd name="T1" fmla="*/ 5 h 45"/>
                <a:gd name="T2" fmla="*/ 5 w 40"/>
                <a:gd name="T3" fmla="*/ 23 h 45"/>
                <a:gd name="T4" fmla="*/ 20 w 40"/>
                <a:gd name="T5" fmla="*/ 40 h 45"/>
                <a:gd name="T6" fmla="*/ 35 w 40"/>
                <a:gd name="T7" fmla="*/ 23 h 45"/>
                <a:gd name="T8" fmla="*/ 20 w 40"/>
                <a:gd name="T9" fmla="*/ 5 h 45"/>
                <a:gd name="T10" fmla="*/ 20 w 40"/>
                <a:gd name="T11" fmla="*/ 45 h 45"/>
                <a:gd name="T12" fmla="*/ 0 w 40"/>
                <a:gd name="T13" fmla="*/ 23 h 45"/>
                <a:gd name="T14" fmla="*/ 20 w 40"/>
                <a:gd name="T15" fmla="*/ 0 h 45"/>
                <a:gd name="T16" fmla="*/ 40 w 40"/>
                <a:gd name="T17" fmla="*/ 23 h 45"/>
                <a:gd name="T18" fmla="*/ 20 w 4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20" y="5"/>
                  </a:moveTo>
                  <a:cubicBezTo>
                    <a:pt x="11" y="5"/>
                    <a:pt x="5" y="11"/>
                    <a:pt x="5" y="23"/>
                  </a:cubicBezTo>
                  <a:cubicBezTo>
                    <a:pt x="5" y="34"/>
                    <a:pt x="11" y="40"/>
                    <a:pt x="20" y="40"/>
                  </a:cubicBezTo>
                  <a:cubicBezTo>
                    <a:pt x="30" y="40"/>
                    <a:pt x="35" y="34"/>
                    <a:pt x="35" y="23"/>
                  </a:cubicBezTo>
                  <a:cubicBezTo>
                    <a:pt x="35" y="11"/>
                    <a:pt x="29" y="5"/>
                    <a:pt x="20" y="5"/>
                  </a:cubicBezTo>
                  <a:moveTo>
                    <a:pt x="20" y="45"/>
                  </a:moveTo>
                  <a:cubicBezTo>
                    <a:pt x="8" y="45"/>
                    <a:pt x="0" y="36"/>
                    <a:pt x="0" y="23"/>
                  </a:cubicBezTo>
                  <a:cubicBezTo>
                    <a:pt x="0" y="8"/>
                    <a:pt x="8" y="0"/>
                    <a:pt x="20" y="0"/>
                  </a:cubicBezTo>
                  <a:cubicBezTo>
                    <a:pt x="32" y="0"/>
                    <a:pt x="40" y="8"/>
                    <a:pt x="40" y="23"/>
                  </a:cubicBezTo>
                  <a:cubicBezTo>
                    <a:pt x="40" y="37"/>
                    <a:pt x="32" y="45"/>
                    <a:pt x="20" y="45"/>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8" name="Freeform 28">
              <a:extLst>
                <a:ext uri="{FF2B5EF4-FFF2-40B4-BE49-F238E27FC236}">
                  <a16:creationId xmlns:a16="http://schemas.microsoft.com/office/drawing/2014/main" id="{B103125D-0F40-4B9B-9D82-A8FA1695FF88}"/>
                </a:ext>
              </a:extLst>
            </p:cNvPr>
            <p:cNvSpPr>
              <a:spLocks noChangeAspect="1"/>
            </p:cNvSpPr>
            <p:nvPr userDrawn="1"/>
          </p:nvSpPr>
          <p:spPr bwMode="auto">
            <a:xfrm>
              <a:off x="8734426" y="450850"/>
              <a:ext cx="12700" cy="20638"/>
            </a:xfrm>
            <a:custGeom>
              <a:avLst/>
              <a:gdLst>
                <a:gd name="T0" fmla="*/ 6 w 10"/>
                <a:gd name="T1" fmla="*/ 13 h 15"/>
                <a:gd name="T2" fmla="*/ 3 w 10"/>
                <a:gd name="T3" fmla="*/ 15 h 15"/>
                <a:gd name="T4" fmla="*/ 1 w 10"/>
                <a:gd name="T5" fmla="*/ 12 h 15"/>
                <a:gd name="T6" fmla="*/ 4 w 10"/>
                <a:gd name="T7" fmla="*/ 0 h 15"/>
                <a:gd name="T8" fmla="*/ 10 w 10"/>
                <a:gd name="T9" fmla="*/ 0 h 15"/>
                <a:gd name="T10" fmla="*/ 6 w 10"/>
                <a:gd name="T11" fmla="*/ 13 h 15"/>
              </a:gdLst>
              <a:ahLst/>
              <a:cxnLst>
                <a:cxn ang="0">
                  <a:pos x="T0" y="T1"/>
                </a:cxn>
                <a:cxn ang="0">
                  <a:pos x="T2" y="T3"/>
                </a:cxn>
                <a:cxn ang="0">
                  <a:pos x="T4" y="T5"/>
                </a:cxn>
                <a:cxn ang="0">
                  <a:pos x="T6" y="T7"/>
                </a:cxn>
                <a:cxn ang="0">
                  <a:pos x="T8" y="T9"/>
                </a:cxn>
                <a:cxn ang="0">
                  <a:pos x="T10" y="T11"/>
                </a:cxn>
              </a:cxnLst>
              <a:rect l="0" t="0" r="r" b="b"/>
              <a:pathLst>
                <a:path w="10" h="15">
                  <a:moveTo>
                    <a:pt x="6" y="13"/>
                  </a:moveTo>
                  <a:cubicBezTo>
                    <a:pt x="6" y="15"/>
                    <a:pt x="5" y="15"/>
                    <a:pt x="3" y="15"/>
                  </a:cubicBezTo>
                  <a:cubicBezTo>
                    <a:pt x="1" y="15"/>
                    <a:pt x="0" y="14"/>
                    <a:pt x="1" y="12"/>
                  </a:cubicBezTo>
                  <a:cubicBezTo>
                    <a:pt x="4" y="0"/>
                    <a:pt x="4" y="0"/>
                    <a:pt x="4" y="0"/>
                  </a:cubicBezTo>
                  <a:cubicBezTo>
                    <a:pt x="10" y="0"/>
                    <a:pt x="10" y="0"/>
                    <a:pt x="10" y="0"/>
                  </a:cubicBezTo>
                  <a:lnTo>
                    <a:pt x="6" y="13"/>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9" name="Freeform 29">
              <a:extLst>
                <a:ext uri="{FF2B5EF4-FFF2-40B4-BE49-F238E27FC236}">
                  <a16:creationId xmlns:a16="http://schemas.microsoft.com/office/drawing/2014/main" id="{1337C042-28C2-4ED8-BE2C-F6B6495ED2A7}"/>
                </a:ext>
              </a:extLst>
            </p:cNvPr>
            <p:cNvSpPr>
              <a:spLocks noChangeAspect="1"/>
            </p:cNvSpPr>
            <p:nvPr userDrawn="1"/>
          </p:nvSpPr>
          <p:spPr bwMode="auto">
            <a:xfrm>
              <a:off x="8797926" y="384175"/>
              <a:ext cx="65088" cy="79375"/>
            </a:xfrm>
            <a:custGeom>
              <a:avLst/>
              <a:gdLst>
                <a:gd name="T0" fmla="*/ 28 w 49"/>
                <a:gd name="T1" fmla="*/ 57 h 60"/>
                <a:gd name="T2" fmla="*/ 24 w 49"/>
                <a:gd name="T3" fmla="*/ 60 h 60"/>
                <a:gd name="T4" fmla="*/ 20 w 49"/>
                <a:gd name="T5" fmla="*/ 57 h 60"/>
                <a:gd name="T6" fmla="*/ 0 w 49"/>
                <a:gd name="T7" fmla="*/ 0 h 60"/>
                <a:gd name="T8" fmla="*/ 5 w 49"/>
                <a:gd name="T9" fmla="*/ 0 h 60"/>
                <a:gd name="T10" fmla="*/ 24 w 49"/>
                <a:gd name="T11" fmla="*/ 53 h 60"/>
                <a:gd name="T12" fmla="*/ 43 w 49"/>
                <a:gd name="T13" fmla="*/ 0 h 60"/>
                <a:gd name="T14" fmla="*/ 49 w 49"/>
                <a:gd name="T15" fmla="*/ 0 h 60"/>
                <a:gd name="T16" fmla="*/ 28 w 49"/>
                <a:gd name="T1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0">
                  <a:moveTo>
                    <a:pt x="28" y="57"/>
                  </a:moveTo>
                  <a:cubicBezTo>
                    <a:pt x="27" y="59"/>
                    <a:pt x="26" y="60"/>
                    <a:pt x="24" y="60"/>
                  </a:cubicBezTo>
                  <a:cubicBezTo>
                    <a:pt x="22" y="60"/>
                    <a:pt x="21" y="59"/>
                    <a:pt x="20" y="57"/>
                  </a:cubicBezTo>
                  <a:cubicBezTo>
                    <a:pt x="0" y="0"/>
                    <a:pt x="0" y="0"/>
                    <a:pt x="0" y="0"/>
                  </a:cubicBezTo>
                  <a:cubicBezTo>
                    <a:pt x="5" y="0"/>
                    <a:pt x="5" y="0"/>
                    <a:pt x="5" y="0"/>
                  </a:cubicBezTo>
                  <a:cubicBezTo>
                    <a:pt x="24" y="53"/>
                    <a:pt x="24" y="53"/>
                    <a:pt x="24" y="53"/>
                  </a:cubicBezTo>
                  <a:cubicBezTo>
                    <a:pt x="43" y="0"/>
                    <a:pt x="43" y="0"/>
                    <a:pt x="43" y="0"/>
                  </a:cubicBezTo>
                  <a:cubicBezTo>
                    <a:pt x="49" y="0"/>
                    <a:pt x="49" y="0"/>
                    <a:pt x="49" y="0"/>
                  </a:cubicBezTo>
                  <a:lnTo>
                    <a:pt x="28" y="57"/>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0" name="Freeform 30">
              <a:extLst>
                <a:ext uri="{FF2B5EF4-FFF2-40B4-BE49-F238E27FC236}">
                  <a16:creationId xmlns:a16="http://schemas.microsoft.com/office/drawing/2014/main" id="{98827142-901F-4AD3-BC31-94E2ABBDE3D3}"/>
                </a:ext>
              </a:extLst>
            </p:cNvPr>
            <p:cNvSpPr>
              <a:spLocks noChangeAspect="1" noEditPoints="1"/>
            </p:cNvSpPr>
            <p:nvPr userDrawn="1"/>
          </p:nvSpPr>
          <p:spPr bwMode="auto">
            <a:xfrm>
              <a:off x="8872538" y="403225"/>
              <a:ext cx="50800" cy="60325"/>
            </a:xfrm>
            <a:custGeom>
              <a:avLst/>
              <a:gdLst>
                <a:gd name="T0" fmla="*/ 19 w 38"/>
                <a:gd name="T1" fmla="*/ 5 h 45"/>
                <a:gd name="T2" fmla="*/ 5 w 38"/>
                <a:gd name="T3" fmla="*/ 20 h 45"/>
                <a:gd name="T4" fmla="*/ 33 w 38"/>
                <a:gd name="T5" fmla="*/ 20 h 45"/>
                <a:gd name="T6" fmla="*/ 19 w 38"/>
                <a:gd name="T7" fmla="*/ 5 h 45"/>
                <a:gd name="T8" fmla="*/ 0 w 38"/>
                <a:gd name="T9" fmla="*/ 23 h 45"/>
                <a:gd name="T10" fmla="*/ 19 w 38"/>
                <a:gd name="T11" fmla="*/ 0 h 45"/>
                <a:gd name="T12" fmla="*/ 38 w 38"/>
                <a:gd name="T13" fmla="*/ 22 h 45"/>
                <a:gd name="T14" fmla="*/ 35 w 38"/>
                <a:gd name="T15" fmla="*/ 25 h 45"/>
                <a:gd name="T16" fmla="*/ 5 w 38"/>
                <a:gd name="T17" fmla="*/ 25 h 45"/>
                <a:gd name="T18" fmla="*/ 21 w 38"/>
                <a:gd name="T19" fmla="*/ 40 h 45"/>
                <a:gd name="T20" fmla="*/ 33 w 38"/>
                <a:gd name="T21" fmla="*/ 38 h 45"/>
                <a:gd name="T22" fmla="*/ 36 w 38"/>
                <a:gd name="T23" fmla="*/ 36 h 45"/>
                <a:gd name="T24" fmla="*/ 37 w 38"/>
                <a:gd name="T25" fmla="*/ 41 h 45"/>
                <a:gd name="T26" fmla="*/ 34 w 38"/>
                <a:gd name="T27" fmla="*/ 42 h 45"/>
                <a:gd name="T28" fmla="*/ 20 w 38"/>
                <a:gd name="T29" fmla="*/ 45 h 45"/>
                <a:gd name="T30" fmla="*/ 0 w 38"/>
                <a:gd name="T31"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5">
                  <a:moveTo>
                    <a:pt x="19" y="5"/>
                  </a:moveTo>
                  <a:cubicBezTo>
                    <a:pt x="11" y="5"/>
                    <a:pt x="6" y="11"/>
                    <a:pt x="5" y="20"/>
                  </a:cubicBezTo>
                  <a:cubicBezTo>
                    <a:pt x="33" y="20"/>
                    <a:pt x="33" y="20"/>
                    <a:pt x="33" y="20"/>
                  </a:cubicBezTo>
                  <a:cubicBezTo>
                    <a:pt x="33" y="11"/>
                    <a:pt x="29" y="5"/>
                    <a:pt x="19" y="5"/>
                  </a:cubicBezTo>
                  <a:moveTo>
                    <a:pt x="0" y="23"/>
                  </a:moveTo>
                  <a:cubicBezTo>
                    <a:pt x="0" y="7"/>
                    <a:pt x="9" y="0"/>
                    <a:pt x="19" y="0"/>
                  </a:cubicBezTo>
                  <a:cubicBezTo>
                    <a:pt x="30" y="0"/>
                    <a:pt x="38" y="7"/>
                    <a:pt x="38" y="22"/>
                  </a:cubicBezTo>
                  <a:cubicBezTo>
                    <a:pt x="38" y="24"/>
                    <a:pt x="37" y="25"/>
                    <a:pt x="35" y="25"/>
                  </a:cubicBezTo>
                  <a:cubicBezTo>
                    <a:pt x="5" y="25"/>
                    <a:pt x="5" y="25"/>
                    <a:pt x="5" y="25"/>
                  </a:cubicBezTo>
                  <a:cubicBezTo>
                    <a:pt x="6" y="35"/>
                    <a:pt x="12" y="40"/>
                    <a:pt x="21" y="40"/>
                  </a:cubicBezTo>
                  <a:cubicBezTo>
                    <a:pt x="24" y="40"/>
                    <a:pt x="27" y="39"/>
                    <a:pt x="33" y="38"/>
                  </a:cubicBezTo>
                  <a:cubicBezTo>
                    <a:pt x="36" y="36"/>
                    <a:pt x="36" y="36"/>
                    <a:pt x="36" y="36"/>
                  </a:cubicBezTo>
                  <a:cubicBezTo>
                    <a:pt x="37" y="41"/>
                    <a:pt x="37" y="41"/>
                    <a:pt x="37" y="41"/>
                  </a:cubicBezTo>
                  <a:cubicBezTo>
                    <a:pt x="34" y="42"/>
                    <a:pt x="34" y="42"/>
                    <a:pt x="34" y="42"/>
                  </a:cubicBezTo>
                  <a:cubicBezTo>
                    <a:pt x="28" y="44"/>
                    <a:pt x="25" y="45"/>
                    <a:pt x="20" y="45"/>
                  </a:cubicBezTo>
                  <a:cubicBezTo>
                    <a:pt x="8" y="45"/>
                    <a:pt x="0" y="37"/>
                    <a:pt x="0" y="23"/>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1" name="Freeform 31">
              <a:extLst>
                <a:ext uri="{FF2B5EF4-FFF2-40B4-BE49-F238E27FC236}">
                  <a16:creationId xmlns:a16="http://schemas.microsoft.com/office/drawing/2014/main" id="{8C80F247-BA95-4061-A0A4-67AD5787CF4A}"/>
                </a:ext>
              </a:extLst>
            </p:cNvPr>
            <p:cNvSpPr>
              <a:spLocks noChangeAspect="1" noEditPoints="1"/>
            </p:cNvSpPr>
            <p:nvPr userDrawn="1"/>
          </p:nvSpPr>
          <p:spPr bwMode="auto">
            <a:xfrm>
              <a:off x="8943976" y="381000"/>
              <a:ext cx="9525" cy="80963"/>
            </a:xfrm>
            <a:custGeom>
              <a:avLst/>
              <a:gdLst>
                <a:gd name="T0" fmla="*/ 1 w 7"/>
                <a:gd name="T1" fmla="*/ 18 h 61"/>
                <a:gd name="T2" fmla="*/ 6 w 7"/>
                <a:gd name="T3" fmla="*/ 18 h 61"/>
                <a:gd name="T4" fmla="*/ 6 w 7"/>
                <a:gd name="T5" fmla="*/ 61 h 61"/>
                <a:gd name="T6" fmla="*/ 1 w 7"/>
                <a:gd name="T7" fmla="*/ 61 h 61"/>
                <a:gd name="T8" fmla="*/ 1 w 7"/>
                <a:gd name="T9" fmla="*/ 18 h 61"/>
                <a:gd name="T10" fmla="*/ 3 w 7"/>
                <a:gd name="T11" fmla="*/ 8 h 61"/>
                <a:gd name="T12" fmla="*/ 0 w 7"/>
                <a:gd name="T13" fmla="*/ 4 h 61"/>
                <a:gd name="T14" fmla="*/ 3 w 7"/>
                <a:gd name="T15" fmla="*/ 0 h 61"/>
                <a:gd name="T16" fmla="*/ 7 w 7"/>
                <a:gd name="T17" fmla="*/ 4 h 61"/>
                <a:gd name="T18" fmla="*/ 3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8"/>
                  </a:moveTo>
                  <a:cubicBezTo>
                    <a:pt x="6" y="18"/>
                    <a:pt x="6" y="18"/>
                    <a:pt x="6" y="18"/>
                  </a:cubicBezTo>
                  <a:cubicBezTo>
                    <a:pt x="6" y="61"/>
                    <a:pt x="6" y="61"/>
                    <a:pt x="6" y="61"/>
                  </a:cubicBezTo>
                  <a:cubicBezTo>
                    <a:pt x="1" y="61"/>
                    <a:pt x="1" y="61"/>
                    <a:pt x="1" y="61"/>
                  </a:cubicBezTo>
                  <a:lnTo>
                    <a:pt x="1" y="18"/>
                  </a:lnTo>
                  <a:close/>
                  <a:moveTo>
                    <a:pt x="3" y="8"/>
                  </a:moveTo>
                  <a:cubicBezTo>
                    <a:pt x="1" y="8"/>
                    <a:pt x="0" y="7"/>
                    <a:pt x="0" y="4"/>
                  </a:cubicBezTo>
                  <a:cubicBezTo>
                    <a:pt x="0" y="2"/>
                    <a:pt x="1" y="0"/>
                    <a:pt x="3" y="0"/>
                  </a:cubicBezTo>
                  <a:cubicBezTo>
                    <a:pt x="6" y="0"/>
                    <a:pt x="7" y="2"/>
                    <a:pt x="7" y="4"/>
                  </a:cubicBezTo>
                  <a:cubicBezTo>
                    <a:pt x="7" y="7"/>
                    <a:pt x="6" y="8"/>
                    <a:pt x="3" y="8"/>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2" name="Freeform 32">
              <a:extLst>
                <a:ext uri="{FF2B5EF4-FFF2-40B4-BE49-F238E27FC236}">
                  <a16:creationId xmlns:a16="http://schemas.microsoft.com/office/drawing/2014/main" id="{D96E916F-790A-427B-84FA-353497DE75DF}"/>
                </a:ext>
              </a:extLst>
            </p:cNvPr>
            <p:cNvSpPr>
              <a:spLocks noChangeAspect="1" noEditPoints="1"/>
            </p:cNvSpPr>
            <p:nvPr userDrawn="1"/>
          </p:nvSpPr>
          <p:spPr bwMode="auto">
            <a:xfrm>
              <a:off x="8974138" y="401638"/>
              <a:ext cx="55563" cy="79375"/>
            </a:xfrm>
            <a:custGeom>
              <a:avLst/>
              <a:gdLst>
                <a:gd name="T0" fmla="*/ 27 w 41"/>
                <a:gd name="T1" fmla="*/ 42 h 60"/>
                <a:gd name="T2" fmla="*/ 8 w 41"/>
                <a:gd name="T3" fmla="*/ 42 h 60"/>
                <a:gd name="T4" fmla="*/ 5 w 41"/>
                <a:gd name="T5" fmla="*/ 49 h 60"/>
                <a:gd name="T6" fmla="*/ 19 w 41"/>
                <a:gd name="T7" fmla="*/ 56 h 60"/>
                <a:gd name="T8" fmla="*/ 35 w 41"/>
                <a:gd name="T9" fmla="*/ 48 h 60"/>
                <a:gd name="T10" fmla="*/ 27 w 41"/>
                <a:gd name="T11" fmla="*/ 42 h 60"/>
                <a:gd name="T12" fmla="*/ 18 w 41"/>
                <a:gd name="T13" fmla="*/ 7 h 60"/>
                <a:gd name="T14" fmla="*/ 5 w 41"/>
                <a:gd name="T15" fmla="*/ 16 h 60"/>
                <a:gd name="T16" fmla="*/ 18 w 41"/>
                <a:gd name="T17" fmla="*/ 26 h 60"/>
                <a:gd name="T18" fmla="*/ 31 w 41"/>
                <a:gd name="T19" fmla="*/ 16 h 60"/>
                <a:gd name="T20" fmla="*/ 18 w 41"/>
                <a:gd name="T21" fmla="*/ 7 h 60"/>
                <a:gd name="T22" fmla="*/ 18 w 41"/>
                <a:gd name="T23" fmla="*/ 60 h 60"/>
                <a:gd name="T24" fmla="*/ 1 w 41"/>
                <a:gd name="T25" fmla="*/ 49 h 60"/>
                <a:gd name="T26" fmla="*/ 4 w 41"/>
                <a:gd name="T27" fmla="*/ 41 h 60"/>
                <a:gd name="T28" fmla="*/ 8 w 41"/>
                <a:gd name="T29" fmla="*/ 36 h 60"/>
                <a:gd name="T30" fmla="*/ 9 w 41"/>
                <a:gd name="T31" fmla="*/ 32 h 60"/>
                <a:gd name="T32" fmla="*/ 6 w 41"/>
                <a:gd name="T33" fmla="*/ 27 h 60"/>
                <a:gd name="T34" fmla="*/ 0 w 41"/>
                <a:gd name="T35" fmla="*/ 16 h 60"/>
                <a:gd name="T36" fmla="*/ 18 w 41"/>
                <a:gd name="T37" fmla="*/ 3 h 60"/>
                <a:gd name="T38" fmla="*/ 23 w 41"/>
                <a:gd name="T39" fmla="*/ 3 h 60"/>
                <a:gd name="T40" fmla="*/ 31 w 41"/>
                <a:gd name="T41" fmla="*/ 2 h 60"/>
                <a:gd name="T42" fmla="*/ 40 w 41"/>
                <a:gd name="T43" fmla="*/ 0 h 60"/>
                <a:gd name="T44" fmla="*/ 41 w 41"/>
                <a:gd name="T45" fmla="*/ 4 h 60"/>
                <a:gd name="T46" fmla="*/ 31 w 41"/>
                <a:gd name="T47" fmla="*/ 7 h 60"/>
                <a:gd name="T48" fmla="*/ 36 w 41"/>
                <a:gd name="T49" fmla="*/ 16 h 60"/>
                <a:gd name="T50" fmla="*/ 18 w 41"/>
                <a:gd name="T51" fmla="*/ 30 h 60"/>
                <a:gd name="T52" fmla="*/ 12 w 41"/>
                <a:gd name="T53" fmla="*/ 29 h 60"/>
                <a:gd name="T54" fmla="*/ 14 w 41"/>
                <a:gd name="T55" fmla="*/ 33 h 60"/>
                <a:gd name="T56" fmla="*/ 11 w 41"/>
                <a:gd name="T57" fmla="*/ 38 h 60"/>
                <a:gd name="T58" fmla="*/ 27 w 41"/>
                <a:gd name="T59" fmla="*/ 38 h 60"/>
                <a:gd name="T60" fmla="*/ 40 w 41"/>
                <a:gd name="T61" fmla="*/ 48 h 60"/>
                <a:gd name="T62" fmla="*/ 18 w 41"/>
                <a:gd name="T6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60">
                  <a:moveTo>
                    <a:pt x="27" y="42"/>
                  </a:moveTo>
                  <a:cubicBezTo>
                    <a:pt x="8" y="42"/>
                    <a:pt x="8" y="42"/>
                    <a:pt x="8" y="42"/>
                  </a:cubicBezTo>
                  <a:cubicBezTo>
                    <a:pt x="6" y="44"/>
                    <a:pt x="5" y="46"/>
                    <a:pt x="5" y="49"/>
                  </a:cubicBezTo>
                  <a:cubicBezTo>
                    <a:pt x="5" y="54"/>
                    <a:pt x="11" y="56"/>
                    <a:pt x="19" y="56"/>
                  </a:cubicBezTo>
                  <a:cubicBezTo>
                    <a:pt x="30" y="56"/>
                    <a:pt x="35" y="53"/>
                    <a:pt x="35" y="48"/>
                  </a:cubicBezTo>
                  <a:cubicBezTo>
                    <a:pt x="35" y="44"/>
                    <a:pt x="33" y="42"/>
                    <a:pt x="27" y="42"/>
                  </a:cubicBezTo>
                  <a:moveTo>
                    <a:pt x="18" y="7"/>
                  </a:moveTo>
                  <a:cubicBezTo>
                    <a:pt x="10" y="7"/>
                    <a:pt x="5" y="10"/>
                    <a:pt x="5" y="16"/>
                  </a:cubicBezTo>
                  <a:cubicBezTo>
                    <a:pt x="5" y="24"/>
                    <a:pt x="10" y="26"/>
                    <a:pt x="18" y="26"/>
                  </a:cubicBezTo>
                  <a:cubicBezTo>
                    <a:pt x="25" y="26"/>
                    <a:pt x="31" y="23"/>
                    <a:pt x="31" y="16"/>
                  </a:cubicBezTo>
                  <a:cubicBezTo>
                    <a:pt x="31" y="10"/>
                    <a:pt x="26" y="7"/>
                    <a:pt x="18" y="7"/>
                  </a:cubicBezTo>
                  <a:moveTo>
                    <a:pt x="18" y="60"/>
                  </a:moveTo>
                  <a:cubicBezTo>
                    <a:pt x="9" y="60"/>
                    <a:pt x="1" y="58"/>
                    <a:pt x="1" y="49"/>
                  </a:cubicBezTo>
                  <a:cubicBezTo>
                    <a:pt x="1" y="45"/>
                    <a:pt x="2" y="43"/>
                    <a:pt x="4" y="41"/>
                  </a:cubicBezTo>
                  <a:cubicBezTo>
                    <a:pt x="8" y="36"/>
                    <a:pt x="8" y="36"/>
                    <a:pt x="8" y="36"/>
                  </a:cubicBezTo>
                  <a:cubicBezTo>
                    <a:pt x="9" y="35"/>
                    <a:pt x="9" y="34"/>
                    <a:pt x="9" y="32"/>
                  </a:cubicBezTo>
                  <a:cubicBezTo>
                    <a:pt x="9" y="30"/>
                    <a:pt x="8" y="29"/>
                    <a:pt x="6" y="27"/>
                  </a:cubicBezTo>
                  <a:cubicBezTo>
                    <a:pt x="3" y="25"/>
                    <a:pt x="0" y="23"/>
                    <a:pt x="0" y="16"/>
                  </a:cubicBezTo>
                  <a:cubicBezTo>
                    <a:pt x="0" y="8"/>
                    <a:pt x="7" y="3"/>
                    <a:pt x="18" y="3"/>
                  </a:cubicBezTo>
                  <a:cubicBezTo>
                    <a:pt x="23" y="3"/>
                    <a:pt x="23" y="3"/>
                    <a:pt x="23" y="3"/>
                  </a:cubicBezTo>
                  <a:cubicBezTo>
                    <a:pt x="27" y="3"/>
                    <a:pt x="29" y="3"/>
                    <a:pt x="31" y="2"/>
                  </a:cubicBezTo>
                  <a:cubicBezTo>
                    <a:pt x="40" y="0"/>
                    <a:pt x="40" y="0"/>
                    <a:pt x="40" y="0"/>
                  </a:cubicBezTo>
                  <a:cubicBezTo>
                    <a:pt x="41" y="4"/>
                    <a:pt x="41" y="4"/>
                    <a:pt x="41" y="4"/>
                  </a:cubicBezTo>
                  <a:cubicBezTo>
                    <a:pt x="31" y="7"/>
                    <a:pt x="31" y="7"/>
                    <a:pt x="31" y="7"/>
                  </a:cubicBezTo>
                  <a:cubicBezTo>
                    <a:pt x="31" y="7"/>
                    <a:pt x="36" y="10"/>
                    <a:pt x="36" y="16"/>
                  </a:cubicBezTo>
                  <a:cubicBezTo>
                    <a:pt x="36" y="25"/>
                    <a:pt x="29" y="30"/>
                    <a:pt x="18" y="30"/>
                  </a:cubicBezTo>
                  <a:cubicBezTo>
                    <a:pt x="14" y="30"/>
                    <a:pt x="12" y="29"/>
                    <a:pt x="12" y="29"/>
                  </a:cubicBezTo>
                  <a:cubicBezTo>
                    <a:pt x="13" y="30"/>
                    <a:pt x="14" y="31"/>
                    <a:pt x="14" y="33"/>
                  </a:cubicBezTo>
                  <a:cubicBezTo>
                    <a:pt x="14" y="34"/>
                    <a:pt x="13" y="35"/>
                    <a:pt x="11" y="38"/>
                  </a:cubicBezTo>
                  <a:cubicBezTo>
                    <a:pt x="27" y="38"/>
                    <a:pt x="27" y="38"/>
                    <a:pt x="27" y="38"/>
                  </a:cubicBezTo>
                  <a:cubicBezTo>
                    <a:pt x="36" y="38"/>
                    <a:pt x="40" y="42"/>
                    <a:pt x="40" y="48"/>
                  </a:cubicBezTo>
                  <a:cubicBezTo>
                    <a:pt x="40" y="55"/>
                    <a:pt x="34" y="60"/>
                    <a:pt x="18" y="60"/>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3" name="Freeform 33">
              <a:extLst>
                <a:ext uri="{FF2B5EF4-FFF2-40B4-BE49-F238E27FC236}">
                  <a16:creationId xmlns:a16="http://schemas.microsoft.com/office/drawing/2014/main" id="{41BF44C5-1DE2-42C4-A3C3-757620EB84AC}"/>
                </a:ext>
              </a:extLst>
            </p:cNvPr>
            <p:cNvSpPr>
              <a:spLocks noChangeAspect="1" noEditPoints="1"/>
            </p:cNvSpPr>
            <p:nvPr userDrawn="1"/>
          </p:nvSpPr>
          <p:spPr bwMode="auto">
            <a:xfrm>
              <a:off x="9045576" y="403225"/>
              <a:ext cx="52388" cy="60325"/>
            </a:xfrm>
            <a:custGeom>
              <a:avLst/>
              <a:gdLst>
                <a:gd name="T0" fmla="*/ 31 w 40"/>
                <a:gd name="T1" fmla="*/ 25 h 45"/>
                <a:gd name="T2" fmla="*/ 17 w 40"/>
                <a:gd name="T3" fmla="*/ 25 h 45"/>
                <a:gd name="T4" fmla="*/ 5 w 40"/>
                <a:gd name="T5" fmla="*/ 33 h 45"/>
                <a:gd name="T6" fmla="*/ 15 w 40"/>
                <a:gd name="T7" fmla="*/ 40 h 45"/>
                <a:gd name="T8" fmla="*/ 25 w 40"/>
                <a:gd name="T9" fmla="*/ 39 h 45"/>
                <a:gd name="T10" fmla="*/ 31 w 40"/>
                <a:gd name="T11" fmla="*/ 38 h 45"/>
                <a:gd name="T12" fmla="*/ 31 w 40"/>
                <a:gd name="T13" fmla="*/ 25 h 45"/>
                <a:gd name="T14" fmla="*/ 39 w 40"/>
                <a:gd name="T15" fmla="*/ 45 h 45"/>
                <a:gd name="T16" fmla="*/ 35 w 40"/>
                <a:gd name="T17" fmla="*/ 43 h 45"/>
                <a:gd name="T18" fmla="*/ 29 w 40"/>
                <a:gd name="T19" fmla="*/ 42 h 45"/>
                <a:gd name="T20" fmla="*/ 26 w 40"/>
                <a:gd name="T21" fmla="*/ 43 h 45"/>
                <a:gd name="T22" fmla="*/ 14 w 40"/>
                <a:gd name="T23" fmla="*/ 45 h 45"/>
                <a:gd name="T24" fmla="*/ 0 w 40"/>
                <a:gd name="T25" fmla="*/ 33 h 45"/>
                <a:gd name="T26" fmla="*/ 17 w 40"/>
                <a:gd name="T27" fmla="*/ 20 h 45"/>
                <a:gd name="T28" fmla="*/ 31 w 40"/>
                <a:gd name="T29" fmla="*/ 20 h 45"/>
                <a:gd name="T30" fmla="*/ 31 w 40"/>
                <a:gd name="T31" fmla="*/ 15 h 45"/>
                <a:gd name="T32" fmla="*/ 20 w 40"/>
                <a:gd name="T33" fmla="*/ 5 h 45"/>
                <a:gd name="T34" fmla="*/ 6 w 40"/>
                <a:gd name="T35" fmla="*/ 8 h 45"/>
                <a:gd name="T36" fmla="*/ 3 w 40"/>
                <a:gd name="T37" fmla="*/ 9 h 45"/>
                <a:gd name="T38" fmla="*/ 2 w 40"/>
                <a:gd name="T39" fmla="*/ 4 h 45"/>
                <a:gd name="T40" fmla="*/ 5 w 40"/>
                <a:gd name="T41" fmla="*/ 3 h 45"/>
                <a:gd name="T42" fmla="*/ 20 w 40"/>
                <a:gd name="T43" fmla="*/ 0 h 45"/>
                <a:gd name="T44" fmla="*/ 35 w 40"/>
                <a:gd name="T45" fmla="*/ 15 h 45"/>
                <a:gd name="T46" fmla="*/ 35 w 40"/>
                <a:gd name="T47" fmla="*/ 38 h 45"/>
                <a:gd name="T48" fmla="*/ 40 w 40"/>
                <a:gd name="T49" fmla="*/ 41 h 45"/>
                <a:gd name="T50" fmla="*/ 39 w 40"/>
                <a:gd name="T5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5">
                  <a:moveTo>
                    <a:pt x="31" y="25"/>
                  </a:moveTo>
                  <a:cubicBezTo>
                    <a:pt x="17" y="25"/>
                    <a:pt x="17" y="25"/>
                    <a:pt x="17" y="25"/>
                  </a:cubicBezTo>
                  <a:cubicBezTo>
                    <a:pt x="9" y="25"/>
                    <a:pt x="5" y="27"/>
                    <a:pt x="5" y="33"/>
                  </a:cubicBezTo>
                  <a:cubicBezTo>
                    <a:pt x="5" y="38"/>
                    <a:pt x="9" y="40"/>
                    <a:pt x="15" y="40"/>
                  </a:cubicBezTo>
                  <a:cubicBezTo>
                    <a:pt x="17" y="40"/>
                    <a:pt x="21" y="40"/>
                    <a:pt x="25" y="39"/>
                  </a:cubicBezTo>
                  <a:cubicBezTo>
                    <a:pt x="31" y="38"/>
                    <a:pt x="31" y="38"/>
                    <a:pt x="31" y="38"/>
                  </a:cubicBezTo>
                  <a:lnTo>
                    <a:pt x="31" y="25"/>
                  </a:lnTo>
                  <a:close/>
                  <a:moveTo>
                    <a:pt x="39" y="45"/>
                  </a:moveTo>
                  <a:cubicBezTo>
                    <a:pt x="35" y="43"/>
                    <a:pt x="35" y="43"/>
                    <a:pt x="35" y="43"/>
                  </a:cubicBezTo>
                  <a:cubicBezTo>
                    <a:pt x="33" y="42"/>
                    <a:pt x="32" y="41"/>
                    <a:pt x="29" y="42"/>
                  </a:cubicBezTo>
                  <a:cubicBezTo>
                    <a:pt x="26" y="43"/>
                    <a:pt x="26" y="43"/>
                    <a:pt x="26" y="43"/>
                  </a:cubicBezTo>
                  <a:cubicBezTo>
                    <a:pt x="22" y="44"/>
                    <a:pt x="18" y="45"/>
                    <a:pt x="14" y="45"/>
                  </a:cubicBezTo>
                  <a:cubicBezTo>
                    <a:pt x="5" y="45"/>
                    <a:pt x="0" y="40"/>
                    <a:pt x="0" y="33"/>
                  </a:cubicBezTo>
                  <a:cubicBezTo>
                    <a:pt x="0" y="23"/>
                    <a:pt x="8" y="20"/>
                    <a:pt x="17" y="20"/>
                  </a:cubicBezTo>
                  <a:cubicBezTo>
                    <a:pt x="31" y="20"/>
                    <a:pt x="31" y="20"/>
                    <a:pt x="31" y="20"/>
                  </a:cubicBezTo>
                  <a:cubicBezTo>
                    <a:pt x="31" y="15"/>
                    <a:pt x="31" y="15"/>
                    <a:pt x="31" y="15"/>
                  </a:cubicBezTo>
                  <a:cubicBezTo>
                    <a:pt x="31" y="8"/>
                    <a:pt x="26" y="5"/>
                    <a:pt x="20" y="5"/>
                  </a:cubicBezTo>
                  <a:cubicBezTo>
                    <a:pt x="16" y="5"/>
                    <a:pt x="11" y="6"/>
                    <a:pt x="6" y="8"/>
                  </a:cubicBezTo>
                  <a:cubicBezTo>
                    <a:pt x="3" y="9"/>
                    <a:pt x="3" y="9"/>
                    <a:pt x="3" y="9"/>
                  </a:cubicBezTo>
                  <a:cubicBezTo>
                    <a:pt x="2" y="4"/>
                    <a:pt x="2" y="4"/>
                    <a:pt x="2" y="4"/>
                  </a:cubicBezTo>
                  <a:cubicBezTo>
                    <a:pt x="5" y="3"/>
                    <a:pt x="5" y="3"/>
                    <a:pt x="5" y="3"/>
                  </a:cubicBezTo>
                  <a:cubicBezTo>
                    <a:pt x="11" y="2"/>
                    <a:pt x="15" y="0"/>
                    <a:pt x="20" y="0"/>
                  </a:cubicBezTo>
                  <a:cubicBezTo>
                    <a:pt x="29" y="0"/>
                    <a:pt x="35" y="5"/>
                    <a:pt x="35" y="15"/>
                  </a:cubicBezTo>
                  <a:cubicBezTo>
                    <a:pt x="35" y="38"/>
                    <a:pt x="35" y="38"/>
                    <a:pt x="35" y="38"/>
                  </a:cubicBezTo>
                  <a:cubicBezTo>
                    <a:pt x="40" y="41"/>
                    <a:pt x="40" y="41"/>
                    <a:pt x="40" y="41"/>
                  </a:cubicBezTo>
                  <a:lnTo>
                    <a:pt x="39" y="4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4" name="Freeform 34">
              <a:extLst>
                <a:ext uri="{FF2B5EF4-FFF2-40B4-BE49-F238E27FC236}">
                  <a16:creationId xmlns:a16="http://schemas.microsoft.com/office/drawing/2014/main" id="{B6F99CE9-C483-42E9-82E3-4F498B16C9B8}"/>
                </a:ext>
              </a:extLst>
            </p:cNvPr>
            <p:cNvSpPr>
              <a:spLocks noChangeAspect="1"/>
            </p:cNvSpPr>
            <p:nvPr userDrawn="1"/>
          </p:nvSpPr>
          <p:spPr bwMode="auto">
            <a:xfrm>
              <a:off x="9153526" y="384175"/>
              <a:ext cx="47625" cy="77788"/>
            </a:xfrm>
            <a:custGeom>
              <a:avLst/>
              <a:gdLst>
                <a:gd name="T0" fmla="*/ 5 w 36"/>
                <a:gd name="T1" fmla="*/ 5 h 59"/>
                <a:gd name="T2" fmla="*/ 5 w 36"/>
                <a:gd name="T3" fmla="*/ 28 h 59"/>
                <a:gd name="T4" fmla="*/ 34 w 36"/>
                <a:gd name="T5" fmla="*/ 28 h 59"/>
                <a:gd name="T6" fmla="*/ 34 w 36"/>
                <a:gd name="T7" fmla="*/ 32 h 59"/>
                <a:gd name="T8" fmla="*/ 5 w 36"/>
                <a:gd name="T9" fmla="*/ 32 h 59"/>
                <a:gd name="T10" fmla="*/ 5 w 36"/>
                <a:gd name="T11" fmla="*/ 59 h 59"/>
                <a:gd name="T12" fmla="*/ 0 w 36"/>
                <a:gd name="T13" fmla="*/ 59 h 59"/>
                <a:gd name="T14" fmla="*/ 0 w 36"/>
                <a:gd name="T15" fmla="*/ 5 h 59"/>
                <a:gd name="T16" fmla="*/ 5 w 36"/>
                <a:gd name="T17" fmla="*/ 0 h 59"/>
                <a:gd name="T18" fmla="*/ 36 w 36"/>
                <a:gd name="T19" fmla="*/ 0 h 59"/>
                <a:gd name="T20" fmla="*/ 36 w 36"/>
                <a:gd name="T21" fmla="*/ 5 h 59"/>
                <a:gd name="T22" fmla="*/ 5 w 36"/>
                <a:gd name="T23"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5" y="5"/>
                  </a:moveTo>
                  <a:cubicBezTo>
                    <a:pt x="5" y="28"/>
                    <a:pt x="5" y="28"/>
                    <a:pt x="5" y="28"/>
                  </a:cubicBezTo>
                  <a:cubicBezTo>
                    <a:pt x="34" y="28"/>
                    <a:pt x="34" y="28"/>
                    <a:pt x="34" y="28"/>
                  </a:cubicBezTo>
                  <a:cubicBezTo>
                    <a:pt x="34" y="32"/>
                    <a:pt x="34" y="32"/>
                    <a:pt x="34" y="32"/>
                  </a:cubicBezTo>
                  <a:cubicBezTo>
                    <a:pt x="5" y="32"/>
                    <a:pt x="5" y="32"/>
                    <a:pt x="5" y="32"/>
                  </a:cubicBezTo>
                  <a:cubicBezTo>
                    <a:pt x="5" y="59"/>
                    <a:pt x="5" y="59"/>
                    <a:pt x="5" y="59"/>
                  </a:cubicBezTo>
                  <a:cubicBezTo>
                    <a:pt x="0" y="59"/>
                    <a:pt x="0" y="59"/>
                    <a:pt x="0" y="59"/>
                  </a:cubicBezTo>
                  <a:cubicBezTo>
                    <a:pt x="0" y="5"/>
                    <a:pt x="0" y="5"/>
                    <a:pt x="0" y="5"/>
                  </a:cubicBezTo>
                  <a:cubicBezTo>
                    <a:pt x="0" y="2"/>
                    <a:pt x="2" y="0"/>
                    <a:pt x="5" y="0"/>
                  </a:cubicBezTo>
                  <a:cubicBezTo>
                    <a:pt x="36" y="0"/>
                    <a:pt x="36" y="0"/>
                    <a:pt x="36" y="0"/>
                  </a:cubicBezTo>
                  <a:cubicBezTo>
                    <a:pt x="36" y="5"/>
                    <a:pt x="36" y="5"/>
                    <a:pt x="36" y="5"/>
                  </a:cubicBezTo>
                  <a:lnTo>
                    <a:pt x="5"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5" name="Freeform 35">
              <a:extLst>
                <a:ext uri="{FF2B5EF4-FFF2-40B4-BE49-F238E27FC236}">
                  <a16:creationId xmlns:a16="http://schemas.microsoft.com/office/drawing/2014/main" id="{835F967C-E2A2-482B-B9BA-B48B3303FCAB}"/>
                </a:ext>
              </a:extLst>
            </p:cNvPr>
            <p:cNvSpPr>
              <a:spLocks noChangeAspect="1" noEditPoints="1"/>
            </p:cNvSpPr>
            <p:nvPr userDrawn="1"/>
          </p:nvSpPr>
          <p:spPr bwMode="auto">
            <a:xfrm>
              <a:off x="9220201" y="381000"/>
              <a:ext cx="9525" cy="80963"/>
            </a:xfrm>
            <a:custGeom>
              <a:avLst/>
              <a:gdLst>
                <a:gd name="T0" fmla="*/ 1 w 7"/>
                <a:gd name="T1" fmla="*/ 18 h 61"/>
                <a:gd name="T2" fmla="*/ 6 w 7"/>
                <a:gd name="T3" fmla="*/ 18 h 61"/>
                <a:gd name="T4" fmla="*/ 6 w 7"/>
                <a:gd name="T5" fmla="*/ 61 h 61"/>
                <a:gd name="T6" fmla="*/ 1 w 7"/>
                <a:gd name="T7" fmla="*/ 61 h 61"/>
                <a:gd name="T8" fmla="*/ 1 w 7"/>
                <a:gd name="T9" fmla="*/ 18 h 61"/>
                <a:gd name="T10" fmla="*/ 3 w 7"/>
                <a:gd name="T11" fmla="*/ 8 h 61"/>
                <a:gd name="T12" fmla="*/ 0 w 7"/>
                <a:gd name="T13" fmla="*/ 4 h 61"/>
                <a:gd name="T14" fmla="*/ 3 w 7"/>
                <a:gd name="T15" fmla="*/ 0 h 61"/>
                <a:gd name="T16" fmla="*/ 7 w 7"/>
                <a:gd name="T17" fmla="*/ 4 h 61"/>
                <a:gd name="T18" fmla="*/ 3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8"/>
                  </a:moveTo>
                  <a:cubicBezTo>
                    <a:pt x="6" y="18"/>
                    <a:pt x="6" y="18"/>
                    <a:pt x="6" y="18"/>
                  </a:cubicBezTo>
                  <a:cubicBezTo>
                    <a:pt x="6" y="61"/>
                    <a:pt x="6" y="61"/>
                    <a:pt x="6" y="61"/>
                  </a:cubicBezTo>
                  <a:cubicBezTo>
                    <a:pt x="1" y="61"/>
                    <a:pt x="1" y="61"/>
                    <a:pt x="1" y="61"/>
                  </a:cubicBezTo>
                  <a:lnTo>
                    <a:pt x="1" y="18"/>
                  </a:lnTo>
                  <a:close/>
                  <a:moveTo>
                    <a:pt x="3" y="8"/>
                  </a:moveTo>
                  <a:cubicBezTo>
                    <a:pt x="1" y="8"/>
                    <a:pt x="0" y="7"/>
                    <a:pt x="0" y="4"/>
                  </a:cubicBezTo>
                  <a:cubicBezTo>
                    <a:pt x="0" y="2"/>
                    <a:pt x="1" y="0"/>
                    <a:pt x="3" y="0"/>
                  </a:cubicBezTo>
                  <a:cubicBezTo>
                    <a:pt x="6" y="0"/>
                    <a:pt x="7" y="2"/>
                    <a:pt x="7" y="4"/>
                  </a:cubicBezTo>
                  <a:cubicBezTo>
                    <a:pt x="7" y="7"/>
                    <a:pt x="6" y="8"/>
                    <a:pt x="3" y="8"/>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6" name="Freeform 36">
              <a:extLst>
                <a:ext uri="{FF2B5EF4-FFF2-40B4-BE49-F238E27FC236}">
                  <a16:creationId xmlns:a16="http://schemas.microsoft.com/office/drawing/2014/main" id="{C56FEAED-AA6E-4124-9380-25F09F1BEFDA}"/>
                </a:ext>
              </a:extLst>
            </p:cNvPr>
            <p:cNvSpPr>
              <a:spLocks noChangeAspect="1"/>
            </p:cNvSpPr>
            <p:nvPr userDrawn="1"/>
          </p:nvSpPr>
          <p:spPr bwMode="auto">
            <a:xfrm>
              <a:off x="9253538" y="381000"/>
              <a:ext cx="6350" cy="80963"/>
            </a:xfrm>
            <a:custGeom>
              <a:avLst/>
              <a:gdLst>
                <a:gd name="T0" fmla="*/ 0 w 4"/>
                <a:gd name="T1" fmla="*/ 1 h 51"/>
                <a:gd name="T2" fmla="*/ 0 w 4"/>
                <a:gd name="T3" fmla="*/ 51 h 51"/>
                <a:gd name="T4" fmla="*/ 4 w 4"/>
                <a:gd name="T5" fmla="*/ 51 h 51"/>
                <a:gd name="T6" fmla="*/ 4 w 4"/>
                <a:gd name="T7" fmla="*/ 0 h 51"/>
                <a:gd name="T8" fmla="*/ 0 w 4"/>
                <a:gd name="T9" fmla="*/ 1 h 51"/>
              </a:gdLst>
              <a:ahLst/>
              <a:cxnLst>
                <a:cxn ang="0">
                  <a:pos x="T0" y="T1"/>
                </a:cxn>
                <a:cxn ang="0">
                  <a:pos x="T2" y="T3"/>
                </a:cxn>
                <a:cxn ang="0">
                  <a:pos x="T4" y="T5"/>
                </a:cxn>
                <a:cxn ang="0">
                  <a:pos x="T6" y="T7"/>
                </a:cxn>
                <a:cxn ang="0">
                  <a:pos x="T8" y="T9"/>
                </a:cxn>
              </a:cxnLst>
              <a:rect l="0" t="0" r="r" b="b"/>
              <a:pathLst>
                <a:path w="4" h="51">
                  <a:moveTo>
                    <a:pt x="0" y="1"/>
                  </a:moveTo>
                  <a:lnTo>
                    <a:pt x="0" y="51"/>
                  </a:lnTo>
                  <a:lnTo>
                    <a:pt x="4" y="51"/>
                  </a:lnTo>
                  <a:lnTo>
                    <a:pt x="4" y="0"/>
                  </a:lnTo>
                  <a:lnTo>
                    <a:pt x="0" y="1"/>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7" name="Freeform 37">
              <a:extLst>
                <a:ext uri="{FF2B5EF4-FFF2-40B4-BE49-F238E27FC236}">
                  <a16:creationId xmlns:a16="http://schemas.microsoft.com/office/drawing/2014/main" id="{C6FA6B47-75EE-48B9-B7AE-D0AA24A61A91}"/>
                </a:ext>
              </a:extLst>
            </p:cNvPr>
            <p:cNvSpPr>
              <a:spLocks noChangeAspect="1"/>
            </p:cNvSpPr>
            <p:nvPr userDrawn="1"/>
          </p:nvSpPr>
          <p:spPr bwMode="auto">
            <a:xfrm>
              <a:off x="9285288" y="381000"/>
              <a:ext cx="44450" cy="80963"/>
            </a:xfrm>
            <a:custGeom>
              <a:avLst/>
              <a:gdLst>
                <a:gd name="T0" fmla="*/ 5 w 33"/>
                <a:gd name="T1" fmla="*/ 25 h 61"/>
                <a:gd name="T2" fmla="*/ 5 w 33"/>
                <a:gd name="T3" fmla="*/ 61 h 61"/>
                <a:gd name="T4" fmla="*/ 0 w 33"/>
                <a:gd name="T5" fmla="*/ 61 h 61"/>
                <a:gd name="T6" fmla="*/ 0 w 33"/>
                <a:gd name="T7" fmla="*/ 1 h 61"/>
                <a:gd name="T8" fmla="*/ 5 w 33"/>
                <a:gd name="T9" fmla="*/ 0 h 61"/>
                <a:gd name="T10" fmla="*/ 5 w 33"/>
                <a:gd name="T11" fmla="*/ 20 h 61"/>
                <a:gd name="T12" fmla="*/ 18 w 33"/>
                <a:gd name="T13" fmla="*/ 18 h 61"/>
                <a:gd name="T14" fmla="*/ 33 w 33"/>
                <a:gd name="T15" fmla="*/ 33 h 61"/>
                <a:gd name="T16" fmla="*/ 33 w 33"/>
                <a:gd name="T17" fmla="*/ 61 h 61"/>
                <a:gd name="T18" fmla="*/ 28 w 33"/>
                <a:gd name="T19" fmla="*/ 61 h 61"/>
                <a:gd name="T20" fmla="*/ 28 w 33"/>
                <a:gd name="T21" fmla="*/ 33 h 61"/>
                <a:gd name="T22" fmla="*/ 17 w 33"/>
                <a:gd name="T23" fmla="*/ 22 h 61"/>
                <a:gd name="T24" fmla="*/ 5 w 33"/>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1">
                  <a:moveTo>
                    <a:pt x="5" y="25"/>
                  </a:moveTo>
                  <a:cubicBezTo>
                    <a:pt x="5" y="61"/>
                    <a:pt x="5" y="61"/>
                    <a:pt x="5" y="61"/>
                  </a:cubicBezTo>
                  <a:cubicBezTo>
                    <a:pt x="0" y="61"/>
                    <a:pt x="0" y="61"/>
                    <a:pt x="0" y="61"/>
                  </a:cubicBezTo>
                  <a:cubicBezTo>
                    <a:pt x="0" y="1"/>
                    <a:pt x="0" y="1"/>
                    <a:pt x="0" y="1"/>
                  </a:cubicBezTo>
                  <a:cubicBezTo>
                    <a:pt x="5" y="0"/>
                    <a:pt x="5" y="0"/>
                    <a:pt x="5" y="0"/>
                  </a:cubicBezTo>
                  <a:cubicBezTo>
                    <a:pt x="5" y="20"/>
                    <a:pt x="5" y="20"/>
                    <a:pt x="5" y="20"/>
                  </a:cubicBezTo>
                  <a:cubicBezTo>
                    <a:pt x="12" y="18"/>
                    <a:pt x="15" y="18"/>
                    <a:pt x="18" y="18"/>
                  </a:cubicBezTo>
                  <a:cubicBezTo>
                    <a:pt x="29" y="18"/>
                    <a:pt x="33" y="25"/>
                    <a:pt x="33" y="33"/>
                  </a:cubicBezTo>
                  <a:cubicBezTo>
                    <a:pt x="33" y="61"/>
                    <a:pt x="33" y="61"/>
                    <a:pt x="33" y="61"/>
                  </a:cubicBezTo>
                  <a:cubicBezTo>
                    <a:pt x="28" y="61"/>
                    <a:pt x="28" y="61"/>
                    <a:pt x="28" y="61"/>
                  </a:cubicBezTo>
                  <a:cubicBezTo>
                    <a:pt x="28" y="33"/>
                    <a:pt x="28" y="33"/>
                    <a:pt x="28" y="33"/>
                  </a:cubicBezTo>
                  <a:cubicBezTo>
                    <a:pt x="28" y="27"/>
                    <a:pt x="26" y="22"/>
                    <a:pt x="17" y="22"/>
                  </a:cubicBezTo>
                  <a:cubicBezTo>
                    <a:pt x="15" y="22"/>
                    <a:pt x="12" y="23"/>
                    <a:pt x="5" y="25"/>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8" name="Freeform 38">
              <a:extLst>
                <a:ext uri="{FF2B5EF4-FFF2-40B4-BE49-F238E27FC236}">
                  <a16:creationId xmlns:a16="http://schemas.microsoft.com/office/drawing/2014/main" id="{903DC546-C9A5-435E-9D6F-B24BB129752B}"/>
                </a:ext>
              </a:extLst>
            </p:cNvPr>
            <p:cNvSpPr>
              <a:spLocks noChangeAspect="1" noEditPoints="1"/>
            </p:cNvSpPr>
            <p:nvPr userDrawn="1"/>
          </p:nvSpPr>
          <p:spPr bwMode="auto">
            <a:xfrm>
              <a:off x="9350376" y="403225"/>
              <a:ext cx="52388" cy="60325"/>
            </a:xfrm>
            <a:custGeom>
              <a:avLst/>
              <a:gdLst>
                <a:gd name="T0" fmla="*/ 20 w 40"/>
                <a:gd name="T1" fmla="*/ 5 h 45"/>
                <a:gd name="T2" fmla="*/ 5 w 40"/>
                <a:gd name="T3" fmla="*/ 23 h 45"/>
                <a:gd name="T4" fmla="*/ 20 w 40"/>
                <a:gd name="T5" fmla="*/ 40 h 45"/>
                <a:gd name="T6" fmla="*/ 35 w 40"/>
                <a:gd name="T7" fmla="*/ 23 h 45"/>
                <a:gd name="T8" fmla="*/ 20 w 40"/>
                <a:gd name="T9" fmla="*/ 5 h 45"/>
                <a:gd name="T10" fmla="*/ 20 w 40"/>
                <a:gd name="T11" fmla="*/ 45 h 45"/>
                <a:gd name="T12" fmla="*/ 0 w 40"/>
                <a:gd name="T13" fmla="*/ 23 h 45"/>
                <a:gd name="T14" fmla="*/ 20 w 40"/>
                <a:gd name="T15" fmla="*/ 0 h 45"/>
                <a:gd name="T16" fmla="*/ 40 w 40"/>
                <a:gd name="T17" fmla="*/ 23 h 45"/>
                <a:gd name="T18" fmla="*/ 20 w 4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20" y="5"/>
                  </a:moveTo>
                  <a:cubicBezTo>
                    <a:pt x="11" y="5"/>
                    <a:pt x="5" y="11"/>
                    <a:pt x="5" y="23"/>
                  </a:cubicBezTo>
                  <a:cubicBezTo>
                    <a:pt x="5" y="34"/>
                    <a:pt x="11" y="40"/>
                    <a:pt x="20" y="40"/>
                  </a:cubicBezTo>
                  <a:cubicBezTo>
                    <a:pt x="30" y="40"/>
                    <a:pt x="35" y="34"/>
                    <a:pt x="35" y="23"/>
                  </a:cubicBezTo>
                  <a:cubicBezTo>
                    <a:pt x="35" y="11"/>
                    <a:pt x="29" y="5"/>
                    <a:pt x="20" y="5"/>
                  </a:cubicBezTo>
                  <a:moveTo>
                    <a:pt x="20" y="45"/>
                  </a:moveTo>
                  <a:cubicBezTo>
                    <a:pt x="8" y="45"/>
                    <a:pt x="0" y="36"/>
                    <a:pt x="0" y="23"/>
                  </a:cubicBezTo>
                  <a:cubicBezTo>
                    <a:pt x="0" y="8"/>
                    <a:pt x="8" y="0"/>
                    <a:pt x="20" y="0"/>
                  </a:cubicBezTo>
                  <a:cubicBezTo>
                    <a:pt x="32" y="0"/>
                    <a:pt x="40" y="8"/>
                    <a:pt x="40" y="23"/>
                  </a:cubicBezTo>
                  <a:cubicBezTo>
                    <a:pt x="40" y="37"/>
                    <a:pt x="32" y="45"/>
                    <a:pt x="20" y="45"/>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9" name="Freeform 39">
              <a:extLst>
                <a:ext uri="{FF2B5EF4-FFF2-40B4-BE49-F238E27FC236}">
                  <a16:creationId xmlns:a16="http://schemas.microsoft.com/office/drawing/2014/main" id="{901BF4F0-90F6-495E-8FB0-D482AEDFDD18}"/>
                </a:ext>
              </a:extLst>
            </p:cNvPr>
            <p:cNvSpPr>
              <a:spLocks noChangeAspect="1"/>
            </p:cNvSpPr>
            <p:nvPr userDrawn="1"/>
          </p:nvSpPr>
          <p:spPr bwMode="auto">
            <a:xfrm>
              <a:off x="9418638" y="450850"/>
              <a:ext cx="12700" cy="20638"/>
            </a:xfrm>
            <a:custGeom>
              <a:avLst/>
              <a:gdLst>
                <a:gd name="T0" fmla="*/ 6 w 9"/>
                <a:gd name="T1" fmla="*/ 13 h 15"/>
                <a:gd name="T2" fmla="*/ 3 w 9"/>
                <a:gd name="T3" fmla="*/ 15 h 15"/>
                <a:gd name="T4" fmla="*/ 1 w 9"/>
                <a:gd name="T5" fmla="*/ 12 h 15"/>
                <a:gd name="T6" fmla="*/ 4 w 9"/>
                <a:gd name="T7" fmla="*/ 0 h 15"/>
                <a:gd name="T8" fmla="*/ 9 w 9"/>
                <a:gd name="T9" fmla="*/ 0 h 15"/>
                <a:gd name="T10" fmla="*/ 6 w 9"/>
                <a:gd name="T11" fmla="*/ 13 h 15"/>
              </a:gdLst>
              <a:ahLst/>
              <a:cxnLst>
                <a:cxn ang="0">
                  <a:pos x="T0" y="T1"/>
                </a:cxn>
                <a:cxn ang="0">
                  <a:pos x="T2" y="T3"/>
                </a:cxn>
                <a:cxn ang="0">
                  <a:pos x="T4" y="T5"/>
                </a:cxn>
                <a:cxn ang="0">
                  <a:pos x="T6" y="T7"/>
                </a:cxn>
                <a:cxn ang="0">
                  <a:pos x="T8" y="T9"/>
                </a:cxn>
                <a:cxn ang="0">
                  <a:pos x="T10" y="T11"/>
                </a:cxn>
              </a:cxnLst>
              <a:rect l="0" t="0" r="r" b="b"/>
              <a:pathLst>
                <a:path w="9" h="15">
                  <a:moveTo>
                    <a:pt x="6" y="13"/>
                  </a:moveTo>
                  <a:cubicBezTo>
                    <a:pt x="5" y="15"/>
                    <a:pt x="5" y="15"/>
                    <a:pt x="3" y="15"/>
                  </a:cubicBezTo>
                  <a:cubicBezTo>
                    <a:pt x="1" y="15"/>
                    <a:pt x="0" y="14"/>
                    <a:pt x="1" y="12"/>
                  </a:cubicBezTo>
                  <a:cubicBezTo>
                    <a:pt x="4" y="0"/>
                    <a:pt x="4" y="0"/>
                    <a:pt x="4" y="0"/>
                  </a:cubicBezTo>
                  <a:cubicBezTo>
                    <a:pt x="9" y="0"/>
                    <a:pt x="9" y="0"/>
                    <a:pt x="9" y="0"/>
                  </a:cubicBezTo>
                  <a:lnTo>
                    <a:pt x="6" y="13"/>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0" name="Freeform 40">
              <a:extLst>
                <a:ext uri="{FF2B5EF4-FFF2-40B4-BE49-F238E27FC236}">
                  <a16:creationId xmlns:a16="http://schemas.microsoft.com/office/drawing/2014/main" id="{2650A183-6898-4647-983B-4BD74701DEDE}"/>
                </a:ext>
              </a:extLst>
            </p:cNvPr>
            <p:cNvSpPr>
              <a:spLocks noChangeAspect="1"/>
            </p:cNvSpPr>
            <p:nvPr userDrawn="1"/>
          </p:nvSpPr>
          <p:spPr bwMode="auto">
            <a:xfrm>
              <a:off x="8027988" y="495300"/>
              <a:ext cx="73025" cy="79375"/>
            </a:xfrm>
            <a:custGeom>
              <a:avLst/>
              <a:gdLst>
                <a:gd name="T0" fmla="*/ 46 w 55"/>
                <a:gd name="T1" fmla="*/ 4 h 60"/>
                <a:gd name="T2" fmla="*/ 51 w 55"/>
                <a:gd name="T3" fmla="*/ 0 h 60"/>
                <a:gd name="T4" fmla="*/ 55 w 55"/>
                <a:gd name="T5" fmla="*/ 4 h 60"/>
                <a:gd name="T6" fmla="*/ 55 w 55"/>
                <a:gd name="T7" fmla="*/ 60 h 60"/>
                <a:gd name="T8" fmla="*/ 50 w 55"/>
                <a:gd name="T9" fmla="*/ 60 h 60"/>
                <a:gd name="T10" fmla="*/ 50 w 55"/>
                <a:gd name="T11" fmla="*/ 6 h 60"/>
                <a:gd name="T12" fmla="*/ 31 w 55"/>
                <a:gd name="T13" fmla="*/ 57 h 60"/>
                <a:gd name="T14" fmla="*/ 27 w 55"/>
                <a:gd name="T15" fmla="*/ 60 h 60"/>
                <a:gd name="T16" fmla="*/ 23 w 55"/>
                <a:gd name="T17" fmla="*/ 57 h 60"/>
                <a:gd name="T18" fmla="*/ 5 w 55"/>
                <a:gd name="T19" fmla="*/ 6 h 60"/>
                <a:gd name="T20" fmla="*/ 5 w 55"/>
                <a:gd name="T21" fmla="*/ 60 h 60"/>
                <a:gd name="T22" fmla="*/ 0 w 55"/>
                <a:gd name="T23" fmla="*/ 60 h 60"/>
                <a:gd name="T24" fmla="*/ 0 w 55"/>
                <a:gd name="T25" fmla="*/ 4 h 60"/>
                <a:gd name="T26" fmla="*/ 4 w 55"/>
                <a:gd name="T27" fmla="*/ 0 h 60"/>
                <a:gd name="T28" fmla="*/ 9 w 55"/>
                <a:gd name="T29" fmla="*/ 4 h 60"/>
                <a:gd name="T30" fmla="*/ 27 w 55"/>
                <a:gd name="T31" fmla="*/ 54 h 60"/>
                <a:gd name="T32" fmla="*/ 46 w 55"/>
                <a:gd name="T33"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0">
                  <a:moveTo>
                    <a:pt x="46" y="4"/>
                  </a:moveTo>
                  <a:cubicBezTo>
                    <a:pt x="47" y="1"/>
                    <a:pt x="49" y="0"/>
                    <a:pt x="51" y="0"/>
                  </a:cubicBezTo>
                  <a:cubicBezTo>
                    <a:pt x="53" y="0"/>
                    <a:pt x="55" y="1"/>
                    <a:pt x="55" y="4"/>
                  </a:cubicBezTo>
                  <a:cubicBezTo>
                    <a:pt x="55" y="60"/>
                    <a:pt x="55" y="60"/>
                    <a:pt x="55" y="60"/>
                  </a:cubicBezTo>
                  <a:cubicBezTo>
                    <a:pt x="50" y="60"/>
                    <a:pt x="50" y="60"/>
                    <a:pt x="50" y="60"/>
                  </a:cubicBezTo>
                  <a:cubicBezTo>
                    <a:pt x="50" y="6"/>
                    <a:pt x="50" y="6"/>
                    <a:pt x="50" y="6"/>
                  </a:cubicBezTo>
                  <a:cubicBezTo>
                    <a:pt x="31" y="57"/>
                    <a:pt x="31" y="57"/>
                    <a:pt x="31" y="57"/>
                  </a:cubicBezTo>
                  <a:cubicBezTo>
                    <a:pt x="30" y="59"/>
                    <a:pt x="29" y="60"/>
                    <a:pt x="27" y="60"/>
                  </a:cubicBezTo>
                  <a:cubicBezTo>
                    <a:pt x="25" y="60"/>
                    <a:pt x="24" y="59"/>
                    <a:pt x="23" y="57"/>
                  </a:cubicBezTo>
                  <a:cubicBezTo>
                    <a:pt x="5" y="6"/>
                    <a:pt x="5" y="6"/>
                    <a:pt x="5" y="6"/>
                  </a:cubicBezTo>
                  <a:cubicBezTo>
                    <a:pt x="5" y="60"/>
                    <a:pt x="5" y="60"/>
                    <a:pt x="5" y="60"/>
                  </a:cubicBezTo>
                  <a:cubicBezTo>
                    <a:pt x="0" y="60"/>
                    <a:pt x="0" y="60"/>
                    <a:pt x="0" y="60"/>
                  </a:cubicBezTo>
                  <a:cubicBezTo>
                    <a:pt x="0" y="4"/>
                    <a:pt x="0" y="4"/>
                    <a:pt x="0" y="4"/>
                  </a:cubicBezTo>
                  <a:cubicBezTo>
                    <a:pt x="0" y="1"/>
                    <a:pt x="2" y="0"/>
                    <a:pt x="4" y="0"/>
                  </a:cubicBezTo>
                  <a:cubicBezTo>
                    <a:pt x="7" y="0"/>
                    <a:pt x="8" y="1"/>
                    <a:pt x="9" y="4"/>
                  </a:cubicBezTo>
                  <a:cubicBezTo>
                    <a:pt x="27" y="54"/>
                    <a:pt x="27" y="54"/>
                    <a:pt x="27" y="54"/>
                  </a:cubicBezTo>
                  <a:lnTo>
                    <a:pt x="46" y="4"/>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1" name="Freeform 41">
              <a:extLst>
                <a:ext uri="{FF2B5EF4-FFF2-40B4-BE49-F238E27FC236}">
                  <a16:creationId xmlns:a16="http://schemas.microsoft.com/office/drawing/2014/main" id="{3EA736A5-5ADD-4861-B3BD-6C69A2F55927}"/>
                </a:ext>
              </a:extLst>
            </p:cNvPr>
            <p:cNvSpPr>
              <a:spLocks noChangeAspect="1" noEditPoints="1"/>
            </p:cNvSpPr>
            <p:nvPr userDrawn="1"/>
          </p:nvSpPr>
          <p:spPr bwMode="auto">
            <a:xfrm>
              <a:off x="8123238" y="515938"/>
              <a:ext cx="52388" cy="58738"/>
            </a:xfrm>
            <a:custGeom>
              <a:avLst/>
              <a:gdLst>
                <a:gd name="T0" fmla="*/ 30 w 40"/>
                <a:gd name="T1" fmla="*/ 24 h 44"/>
                <a:gd name="T2" fmla="*/ 17 w 40"/>
                <a:gd name="T3" fmla="*/ 24 h 44"/>
                <a:gd name="T4" fmla="*/ 5 w 40"/>
                <a:gd name="T5" fmla="*/ 32 h 44"/>
                <a:gd name="T6" fmla="*/ 14 w 40"/>
                <a:gd name="T7" fmla="*/ 40 h 44"/>
                <a:gd name="T8" fmla="*/ 25 w 40"/>
                <a:gd name="T9" fmla="*/ 38 h 44"/>
                <a:gd name="T10" fmla="*/ 30 w 40"/>
                <a:gd name="T11" fmla="*/ 37 h 44"/>
                <a:gd name="T12" fmla="*/ 30 w 40"/>
                <a:gd name="T13" fmla="*/ 24 h 44"/>
                <a:gd name="T14" fmla="*/ 38 w 40"/>
                <a:gd name="T15" fmla="*/ 44 h 44"/>
                <a:gd name="T16" fmla="*/ 35 w 40"/>
                <a:gd name="T17" fmla="*/ 42 h 44"/>
                <a:gd name="T18" fmla="*/ 29 w 40"/>
                <a:gd name="T19" fmla="*/ 41 h 44"/>
                <a:gd name="T20" fmla="*/ 26 w 40"/>
                <a:gd name="T21" fmla="*/ 42 h 44"/>
                <a:gd name="T22" fmla="*/ 14 w 40"/>
                <a:gd name="T23" fmla="*/ 44 h 44"/>
                <a:gd name="T24" fmla="*/ 0 w 40"/>
                <a:gd name="T25" fmla="*/ 32 h 44"/>
                <a:gd name="T26" fmla="*/ 17 w 40"/>
                <a:gd name="T27" fmla="*/ 20 h 44"/>
                <a:gd name="T28" fmla="*/ 30 w 40"/>
                <a:gd name="T29" fmla="*/ 20 h 44"/>
                <a:gd name="T30" fmla="*/ 30 w 40"/>
                <a:gd name="T31" fmla="*/ 14 h 44"/>
                <a:gd name="T32" fmla="*/ 20 w 40"/>
                <a:gd name="T33" fmla="*/ 5 h 44"/>
                <a:gd name="T34" fmla="*/ 6 w 40"/>
                <a:gd name="T35" fmla="*/ 7 h 44"/>
                <a:gd name="T36" fmla="*/ 3 w 40"/>
                <a:gd name="T37" fmla="*/ 8 h 44"/>
                <a:gd name="T38" fmla="*/ 2 w 40"/>
                <a:gd name="T39" fmla="*/ 3 h 44"/>
                <a:gd name="T40" fmla="*/ 5 w 40"/>
                <a:gd name="T41" fmla="*/ 3 h 44"/>
                <a:gd name="T42" fmla="*/ 20 w 40"/>
                <a:gd name="T43" fmla="*/ 0 h 44"/>
                <a:gd name="T44" fmla="*/ 35 w 40"/>
                <a:gd name="T45" fmla="*/ 14 h 44"/>
                <a:gd name="T46" fmla="*/ 35 w 40"/>
                <a:gd name="T47" fmla="*/ 37 h 44"/>
                <a:gd name="T48" fmla="*/ 40 w 40"/>
                <a:gd name="T49" fmla="*/ 40 h 44"/>
                <a:gd name="T50" fmla="*/ 38 w 40"/>
                <a:gd name="T5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4">
                  <a:moveTo>
                    <a:pt x="30" y="24"/>
                  </a:moveTo>
                  <a:cubicBezTo>
                    <a:pt x="17" y="24"/>
                    <a:pt x="17" y="24"/>
                    <a:pt x="17" y="24"/>
                  </a:cubicBezTo>
                  <a:cubicBezTo>
                    <a:pt x="9" y="24"/>
                    <a:pt x="5" y="26"/>
                    <a:pt x="5" y="32"/>
                  </a:cubicBezTo>
                  <a:cubicBezTo>
                    <a:pt x="5" y="37"/>
                    <a:pt x="8" y="40"/>
                    <a:pt x="14" y="40"/>
                  </a:cubicBezTo>
                  <a:cubicBezTo>
                    <a:pt x="17" y="40"/>
                    <a:pt x="21" y="39"/>
                    <a:pt x="25" y="38"/>
                  </a:cubicBezTo>
                  <a:cubicBezTo>
                    <a:pt x="30" y="37"/>
                    <a:pt x="30" y="37"/>
                    <a:pt x="30" y="37"/>
                  </a:cubicBezTo>
                  <a:lnTo>
                    <a:pt x="30" y="24"/>
                  </a:lnTo>
                  <a:close/>
                  <a:moveTo>
                    <a:pt x="38" y="44"/>
                  </a:moveTo>
                  <a:cubicBezTo>
                    <a:pt x="35" y="42"/>
                    <a:pt x="35" y="42"/>
                    <a:pt x="35" y="42"/>
                  </a:cubicBezTo>
                  <a:cubicBezTo>
                    <a:pt x="33" y="41"/>
                    <a:pt x="31" y="41"/>
                    <a:pt x="29" y="41"/>
                  </a:cubicBezTo>
                  <a:cubicBezTo>
                    <a:pt x="26" y="42"/>
                    <a:pt x="26" y="42"/>
                    <a:pt x="26" y="42"/>
                  </a:cubicBezTo>
                  <a:cubicBezTo>
                    <a:pt x="22" y="43"/>
                    <a:pt x="17" y="44"/>
                    <a:pt x="14" y="44"/>
                  </a:cubicBezTo>
                  <a:cubicBezTo>
                    <a:pt x="5" y="44"/>
                    <a:pt x="0" y="40"/>
                    <a:pt x="0" y="32"/>
                  </a:cubicBezTo>
                  <a:cubicBezTo>
                    <a:pt x="0" y="23"/>
                    <a:pt x="8" y="20"/>
                    <a:pt x="17" y="20"/>
                  </a:cubicBezTo>
                  <a:cubicBezTo>
                    <a:pt x="30" y="20"/>
                    <a:pt x="30" y="20"/>
                    <a:pt x="30" y="20"/>
                  </a:cubicBezTo>
                  <a:cubicBezTo>
                    <a:pt x="30" y="14"/>
                    <a:pt x="30" y="14"/>
                    <a:pt x="30" y="14"/>
                  </a:cubicBezTo>
                  <a:cubicBezTo>
                    <a:pt x="30" y="7"/>
                    <a:pt x="26" y="5"/>
                    <a:pt x="20" y="5"/>
                  </a:cubicBezTo>
                  <a:cubicBezTo>
                    <a:pt x="16" y="5"/>
                    <a:pt x="11" y="6"/>
                    <a:pt x="6" y="7"/>
                  </a:cubicBezTo>
                  <a:cubicBezTo>
                    <a:pt x="3" y="8"/>
                    <a:pt x="3" y="8"/>
                    <a:pt x="3" y="8"/>
                  </a:cubicBezTo>
                  <a:cubicBezTo>
                    <a:pt x="2" y="3"/>
                    <a:pt x="2" y="3"/>
                    <a:pt x="2" y="3"/>
                  </a:cubicBezTo>
                  <a:cubicBezTo>
                    <a:pt x="5" y="3"/>
                    <a:pt x="5" y="3"/>
                    <a:pt x="5" y="3"/>
                  </a:cubicBezTo>
                  <a:cubicBezTo>
                    <a:pt x="10" y="1"/>
                    <a:pt x="15" y="0"/>
                    <a:pt x="20" y="0"/>
                  </a:cubicBezTo>
                  <a:cubicBezTo>
                    <a:pt x="28" y="0"/>
                    <a:pt x="35" y="4"/>
                    <a:pt x="35" y="14"/>
                  </a:cubicBezTo>
                  <a:cubicBezTo>
                    <a:pt x="35" y="37"/>
                    <a:pt x="35" y="37"/>
                    <a:pt x="35" y="37"/>
                  </a:cubicBezTo>
                  <a:cubicBezTo>
                    <a:pt x="40" y="40"/>
                    <a:pt x="40" y="40"/>
                    <a:pt x="40" y="40"/>
                  </a:cubicBezTo>
                  <a:lnTo>
                    <a:pt x="38" y="44"/>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 name="Freeform 42">
              <a:extLst>
                <a:ext uri="{FF2B5EF4-FFF2-40B4-BE49-F238E27FC236}">
                  <a16:creationId xmlns:a16="http://schemas.microsoft.com/office/drawing/2014/main" id="{E7AE11D2-3C25-480B-92A1-02B41E1398B7}"/>
                </a:ext>
              </a:extLst>
            </p:cNvPr>
            <p:cNvSpPr>
              <a:spLocks noChangeAspect="1"/>
            </p:cNvSpPr>
            <p:nvPr userDrawn="1"/>
          </p:nvSpPr>
          <p:spPr bwMode="auto">
            <a:xfrm>
              <a:off x="8196263" y="515938"/>
              <a:ext cx="26988"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4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5" y="5"/>
                    <a:pt x="10" y="5"/>
                    <a:pt x="5" y="7"/>
                  </a:cubicBezTo>
                  <a:cubicBezTo>
                    <a:pt x="5" y="44"/>
                    <a:pt x="5" y="44"/>
                    <a:pt x="5" y="44"/>
                  </a:cubicBezTo>
                  <a:cubicBezTo>
                    <a:pt x="0" y="44"/>
                    <a:pt x="0" y="44"/>
                    <a:pt x="0" y="44"/>
                  </a:cubicBezTo>
                  <a:cubicBezTo>
                    <a:pt x="0" y="7"/>
                    <a:pt x="0" y="7"/>
                    <a:pt x="0" y="7"/>
                  </a:cubicBezTo>
                  <a:cubicBezTo>
                    <a:pt x="0" y="4"/>
                    <a:pt x="1" y="3"/>
                    <a:pt x="4" y="2"/>
                  </a:cubicBezTo>
                  <a:cubicBezTo>
                    <a:pt x="10" y="0"/>
                    <a:pt x="14" y="0"/>
                    <a:pt x="21" y="0"/>
                  </a:cubicBezTo>
                  <a:lnTo>
                    <a:pt x="21"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3" name="Freeform 43">
              <a:extLst>
                <a:ext uri="{FF2B5EF4-FFF2-40B4-BE49-F238E27FC236}">
                  <a16:creationId xmlns:a16="http://schemas.microsoft.com/office/drawing/2014/main" id="{3CB97D98-955B-44AA-9B60-D316A969C86C}"/>
                </a:ext>
              </a:extLst>
            </p:cNvPr>
            <p:cNvSpPr>
              <a:spLocks noChangeAspect="1"/>
            </p:cNvSpPr>
            <p:nvPr userDrawn="1"/>
          </p:nvSpPr>
          <p:spPr bwMode="auto">
            <a:xfrm>
              <a:off x="8240713" y="515938"/>
              <a:ext cx="28575"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4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5" y="5"/>
                    <a:pt x="10" y="5"/>
                    <a:pt x="5" y="7"/>
                  </a:cubicBezTo>
                  <a:cubicBezTo>
                    <a:pt x="5" y="44"/>
                    <a:pt x="5" y="44"/>
                    <a:pt x="5" y="44"/>
                  </a:cubicBezTo>
                  <a:cubicBezTo>
                    <a:pt x="0" y="44"/>
                    <a:pt x="0" y="44"/>
                    <a:pt x="0" y="44"/>
                  </a:cubicBezTo>
                  <a:cubicBezTo>
                    <a:pt x="0" y="7"/>
                    <a:pt x="0" y="7"/>
                    <a:pt x="0" y="7"/>
                  </a:cubicBezTo>
                  <a:cubicBezTo>
                    <a:pt x="0" y="4"/>
                    <a:pt x="2" y="3"/>
                    <a:pt x="4" y="2"/>
                  </a:cubicBezTo>
                  <a:cubicBezTo>
                    <a:pt x="10" y="0"/>
                    <a:pt x="14" y="0"/>
                    <a:pt x="21" y="0"/>
                  </a:cubicBezTo>
                  <a:lnTo>
                    <a:pt x="21"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4" name="Freeform 44">
              <a:extLst>
                <a:ext uri="{FF2B5EF4-FFF2-40B4-BE49-F238E27FC236}">
                  <a16:creationId xmlns:a16="http://schemas.microsoft.com/office/drawing/2014/main" id="{D51B4825-1945-4E9E-B1A4-57CABFB51FDA}"/>
                </a:ext>
              </a:extLst>
            </p:cNvPr>
            <p:cNvSpPr>
              <a:spLocks noChangeAspect="1" noEditPoints="1"/>
            </p:cNvSpPr>
            <p:nvPr userDrawn="1"/>
          </p:nvSpPr>
          <p:spPr bwMode="auto">
            <a:xfrm>
              <a:off x="8283576" y="515938"/>
              <a:ext cx="49213" cy="58738"/>
            </a:xfrm>
            <a:custGeom>
              <a:avLst/>
              <a:gdLst>
                <a:gd name="T0" fmla="*/ 19 w 38"/>
                <a:gd name="T1" fmla="*/ 4 h 44"/>
                <a:gd name="T2" fmla="*/ 5 w 38"/>
                <a:gd name="T3" fmla="*/ 20 h 44"/>
                <a:gd name="T4" fmla="*/ 33 w 38"/>
                <a:gd name="T5" fmla="*/ 20 h 44"/>
                <a:gd name="T6" fmla="*/ 19 w 38"/>
                <a:gd name="T7" fmla="*/ 4 h 44"/>
                <a:gd name="T8" fmla="*/ 0 w 38"/>
                <a:gd name="T9" fmla="*/ 22 h 44"/>
                <a:gd name="T10" fmla="*/ 19 w 38"/>
                <a:gd name="T11" fmla="*/ 0 h 44"/>
                <a:gd name="T12" fmla="*/ 38 w 38"/>
                <a:gd name="T13" fmla="*/ 21 h 44"/>
                <a:gd name="T14" fmla="*/ 35 w 38"/>
                <a:gd name="T15" fmla="*/ 24 h 44"/>
                <a:gd name="T16" fmla="*/ 5 w 38"/>
                <a:gd name="T17" fmla="*/ 24 h 44"/>
                <a:gd name="T18" fmla="*/ 21 w 38"/>
                <a:gd name="T19" fmla="*/ 39 h 44"/>
                <a:gd name="T20" fmla="*/ 33 w 38"/>
                <a:gd name="T21" fmla="*/ 37 h 44"/>
                <a:gd name="T22" fmla="*/ 37 w 38"/>
                <a:gd name="T23" fmla="*/ 36 h 44"/>
                <a:gd name="T24" fmla="*/ 38 w 38"/>
                <a:gd name="T25" fmla="*/ 40 h 44"/>
                <a:gd name="T26" fmla="*/ 34 w 38"/>
                <a:gd name="T27" fmla="*/ 42 h 44"/>
                <a:gd name="T28" fmla="*/ 20 w 38"/>
                <a:gd name="T29" fmla="*/ 44 h 44"/>
                <a:gd name="T30" fmla="*/ 0 w 38"/>
                <a:gd name="T3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4">
                  <a:moveTo>
                    <a:pt x="19" y="4"/>
                  </a:moveTo>
                  <a:cubicBezTo>
                    <a:pt x="11" y="4"/>
                    <a:pt x="6" y="10"/>
                    <a:pt x="5" y="20"/>
                  </a:cubicBezTo>
                  <a:cubicBezTo>
                    <a:pt x="33" y="20"/>
                    <a:pt x="33" y="20"/>
                    <a:pt x="33" y="20"/>
                  </a:cubicBezTo>
                  <a:cubicBezTo>
                    <a:pt x="33" y="11"/>
                    <a:pt x="29" y="4"/>
                    <a:pt x="19" y="4"/>
                  </a:cubicBezTo>
                  <a:moveTo>
                    <a:pt x="0" y="22"/>
                  </a:moveTo>
                  <a:cubicBezTo>
                    <a:pt x="0" y="7"/>
                    <a:pt x="9" y="0"/>
                    <a:pt x="19" y="0"/>
                  </a:cubicBezTo>
                  <a:cubicBezTo>
                    <a:pt x="31" y="0"/>
                    <a:pt x="38" y="7"/>
                    <a:pt x="38" y="21"/>
                  </a:cubicBezTo>
                  <a:cubicBezTo>
                    <a:pt x="38" y="23"/>
                    <a:pt x="37" y="24"/>
                    <a:pt x="35" y="24"/>
                  </a:cubicBezTo>
                  <a:cubicBezTo>
                    <a:pt x="5" y="24"/>
                    <a:pt x="5" y="24"/>
                    <a:pt x="5" y="24"/>
                  </a:cubicBezTo>
                  <a:cubicBezTo>
                    <a:pt x="6" y="35"/>
                    <a:pt x="12" y="39"/>
                    <a:pt x="21" y="39"/>
                  </a:cubicBezTo>
                  <a:cubicBezTo>
                    <a:pt x="24" y="39"/>
                    <a:pt x="27" y="39"/>
                    <a:pt x="33" y="37"/>
                  </a:cubicBezTo>
                  <a:cubicBezTo>
                    <a:pt x="37" y="36"/>
                    <a:pt x="37" y="36"/>
                    <a:pt x="37" y="36"/>
                  </a:cubicBezTo>
                  <a:cubicBezTo>
                    <a:pt x="38" y="40"/>
                    <a:pt x="38" y="40"/>
                    <a:pt x="38" y="40"/>
                  </a:cubicBezTo>
                  <a:cubicBezTo>
                    <a:pt x="34" y="42"/>
                    <a:pt x="34" y="42"/>
                    <a:pt x="34" y="42"/>
                  </a:cubicBezTo>
                  <a:cubicBezTo>
                    <a:pt x="28" y="43"/>
                    <a:pt x="25" y="44"/>
                    <a:pt x="20" y="44"/>
                  </a:cubicBezTo>
                  <a:cubicBezTo>
                    <a:pt x="8" y="44"/>
                    <a:pt x="0" y="37"/>
                    <a:pt x="0" y="22"/>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5" name="Freeform 45">
              <a:extLst>
                <a:ext uri="{FF2B5EF4-FFF2-40B4-BE49-F238E27FC236}">
                  <a16:creationId xmlns:a16="http://schemas.microsoft.com/office/drawing/2014/main" id="{741E06C8-1257-4C64-8397-72B5E7E2C9D4}"/>
                </a:ext>
              </a:extLst>
            </p:cNvPr>
            <p:cNvSpPr>
              <a:spLocks noChangeAspect="1"/>
            </p:cNvSpPr>
            <p:nvPr userDrawn="1"/>
          </p:nvSpPr>
          <p:spPr bwMode="auto">
            <a:xfrm>
              <a:off x="8350251" y="515938"/>
              <a:ext cx="49213" cy="76200"/>
            </a:xfrm>
            <a:custGeom>
              <a:avLst/>
              <a:gdLst>
                <a:gd name="T0" fmla="*/ 1 w 37"/>
                <a:gd name="T1" fmla="*/ 57 h 58"/>
                <a:gd name="T2" fmla="*/ 2 w 37"/>
                <a:gd name="T3" fmla="*/ 52 h 58"/>
                <a:gd name="T4" fmla="*/ 10 w 37"/>
                <a:gd name="T5" fmla="*/ 53 h 58"/>
                <a:gd name="T6" fmla="*/ 16 w 37"/>
                <a:gd name="T7" fmla="*/ 48 h 58"/>
                <a:gd name="T8" fmla="*/ 17 w 37"/>
                <a:gd name="T9" fmla="*/ 46 h 58"/>
                <a:gd name="T10" fmla="*/ 0 w 37"/>
                <a:gd name="T11" fmla="*/ 0 h 58"/>
                <a:gd name="T12" fmla="*/ 5 w 37"/>
                <a:gd name="T13" fmla="*/ 0 h 58"/>
                <a:gd name="T14" fmla="*/ 20 w 37"/>
                <a:gd name="T15" fmla="*/ 39 h 58"/>
                <a:gd name="T16" fmla="*/ 32 w 37"/>
                <a:gd name="T17" fmla="*/ 0 h 58"/>
                <a:gd name="T18" fmla="*/ 37 w 37"/>
                <a:gd name="T19" fmla="*/ 0 h 58"/>
                <a:gd name="T20" fmla="*/ 21 w 37"/>
                <a:gd name="T21" fmla="*/ 49 h 58"/>
                <a:gd name="T22" fmla="*/ 9 w 37"/>
                <a:gd name="T23" fmla="*/ 58 h 58"/>
                <a:gd name="T24" fmla="*/ 1 w 37"/>
                <a:gd name="T25"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58">
                  <a:moveTo>
                    <a:pt x="1" y="57"/>
                  </a:moveTo>
                  <a:cubicBezTo>
                    <a:pt x="2" y="52"/>
                    <a:pt x="2" y="52"/>
                    <a:pt x="2" y="52"/>
                  </a:cubicBezTo>
                  <a:cubicBezTo>
                    <a:pt x="6" y="53"/>
                    <a:pt x="8" y="53"/>
                    <a:pt x="10" y="53"/>
                  </a:cubicBezTo>
                  <a:cubicBezTo>
                    <a:pt x="14" y="53"/>
                    <a:pt x="15" y="51"/>
                    <a:pt x="16" y="48"/>
                  </a:cubicBezTo>
                  <a:cubicBezTo>
                    <a:pt x="17" y="46"/>
                    <a:pt x="17" y="46"/>
                    <a:pt x="17" y="46"/>
                  </a:cubicBezTo>
                  <a:cubicBezTo>
                    <a:pt x="0" y="0"/>
                    <a:pt x="0" y="0"/>
                    <a:pt x="0" y="0"/>
                  </a:cubicBezTo>
                  <a:cubicBezTo>
                    <a:pt x="5" y="0"/>
                    <a:pt x="5" y="0"/>
                    <a:pt x="5" y="0"/>
                  </a:cubicBezTo>
                  <a:cubicBezTo>
                    <a:pt x="20" y="39"/>
                    <a:pt x="20" y="39"/>
                    <a:pt x="20" y="39"/>
                  </a:cubicBezTo>
                  <a:cubicBezTo>
                    <a:pt x="32" y="0"/>
                    <a:pt x="32" y="0"/>
                    <a:pt x="32" y="0"/>
                  </a:cubicBezTo>
                  <a:cubicBezTo>
                    <a:pt x="37" y="0"/>
                    <a:pt x="37" y="0"/>
                    <a:pt x="37" y="0"/>
                  </a:cubicBezTo>
                  <a:cubicBezTo>
                    <a:pt x="21" y="49"/>
                    <a:pt x="21" y="49"/>
                    <a:pt x="21" y="49"/>
                  </a:cubicBezTo>
                  <a:cubicBezTo>
                    <a:pt x="19" y="55"/>
                    <a:pt x="15" y="58"/>
                    <a:pt x="9" y="58"/>
                  </a:cubicBezTo>
                  <a:cubicBezTo>
                    <a:pt x="7" y="58"/>
                    <a:pt x="5" y="58"/>
                    <a:pt x="1" y="57"/>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6" name="Freeform 46">
              <a:extLst>
                <a:ext uri="{FF2B5EF4-FFF2-40B4-BE49-F238E27FC236}">
                  <a16:creationId xmlns:a16="http://schemas.microsoft.com/office/drawing/2014/main" id="{C26089E1-05E2-4F98-B2DC-BA5CB9957AE7}"/>
                </a:ext>
              </a:extLst>
            </p:cNvPr>
            <p:cNvSpPr>
              <a:spLocks noChangeAspect="1"/>
            </p:cNvSpPr>
            <p:nvPr userDrawn="1"/>
          </p:nvSpPr>
          <p:spPr bwMode="auto">
            <a:xfrm>
              <a:off x="8447088" y="496888"/>
              <a:ext cx="28575" cy="77788"/>
            </a:xfrm>
            <a:custGeom>
              <a:avLst/>
              <a:gdLst>
                <a:gd name="T0" fmla="*/ 21 w 21"/>
                <a:gd name="T1" fmla="*/ 45 h 59"/>
                <a:gd name="T2" fmla="*/ 9 w 21"/>
                <a:gd name="T3" fmla="*/ 59 h 59"/>
                <a:gd name="T4" fmla="*/ 0 w 21"/>
                <a:gd name="T5" fmla="*/ 58 h 59"/>
                <a:gd name="T6" fmla="*/ 1 w 21"/>
                <a:gd name="T7" fmla="*/ 53 h 59"/>
                <a:gd name="T8" fmla="*/ 9 w 21"/>
                <a:gd name="T9" fmla="*/ 54 h 59"/>
                <a:gd name="T10" fmla="*/ 16 w 21"/>
                <a:gd name="T11" fmla="*/ 45 h 59"/>
                <a:gd name="T12" fmla="*/ 16 w 21"/>
                <a:gd name="T13" fmla="*/ 0 h 59"/>
                <a:gd name="T14" fmla="*/ 21 w 21"/>
                <a:gd name="T15" fmla="*/ 0 h 59"/>
                <a:gd name="T16" fmla="*/ 21 w 21"/>
                <a:gd name="T17"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1" y="45"/>
                  </a:moveTo>
                  <a:cubicBezTo>
                    <a:pt x="21" y="54"/>
                    <a:pt x="17" y="59"/>
                    <a:pt x="9" y="59"/>
                  </a:cubicBezTo>
                  <a:cubicBezTo>
                    <a:pt x="7" y="59"/>
                    <a:pt x="4" y="58"/>
                    <a:pt x="0" y="58"/>
                  </a:cubicBezTo>
                  <a:cubicBezTo>
                    <a:pt x="1" y="53"/>
                    <a:pt x="1" y="53"/>
                    <a:pt x="1" y="53"/>
                  </a:cubicBezTo>
                  <a:cubicBezTo>
                    <a:pt x="5" y="54"/>
                    <a:pt x="7" y="54"/>
                    <a:pt x="9" y="54"/>
                  </a:cubicBezTo>
                  <a:cubicBezTo>
                    <a:pt x="14" y="54"/>
                    <a:pt x="16" y="51"/>
                    <a:pt x="16" y="45"/>
                  </a:cubicBezTo>
                  <a:cubicBezTo>
                    <a:pt x="16" y="0"/>
                    <a:pt x="16" y="0"/>
                    <a:pt x="16" y="0"/>
                  </a:cubicBezTo>
                  <a:cubicBezTo>
                    <a:pt x="21" y="0"/>
                    <a:pt x="21" y="0"/>
                    <a:pt x="21" y="0"/>
                  </a:cubicBezTo>
                  <a:lnTo>
                    <a:pt x="21" y="4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7" name="Freeform 47">
              <a:extLst>
                <a:ext uri="{FF2B5EF4-FFF2-40B4-BE49-F238E27FC236}">
                  <a16:creationId xmlns:a16="http://schemas.microsoft.com/office/drawing/2014/main" id="{32E75DF7-262E-40AD-93F8-666DA7E05C63}"/>
                </a:ext>
              </a:extLst>
            </p:cNvPr>
            <p:cNvSpPr>
              <a:spLocks noChangeAspect="1"/>
            </p:cNvSpPr>
            <p:nvPr userDrawn="1"/>
          </p:nvSpPr>
          <p:spPr bwMode="auto">
            <a:xfrm>
              <a:off x="8499476" y="515938"/>
              <a:ext cx="28575"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4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6" y="5"/>
                    <a:pt x="11" y="5"/>
                    <a:pt x="5" y="7"/>
                  </a:cubicBezTo>
                  <a:cubicBezTo>
                    <a:pt x="5" y="44"/>
                    <a:pt x="5" y="44"/>
                    <a:pt x="5" y="44"/>
                  </a:cubicBezTo>
                  <a:cubicBezTo>
                    <a:pt x="0" y="44"/>
                    <a:pt x="0" y="44"/>
                    <a:pt x="0" y="44"/>
                  </a:cubicBezTo>
                  <a:cubicBezTo>
                    <a:pt x="0" y="7"/>
                    <a:pt x="0" y="7"/>
                    <a:pt x="0" y="7"/>
                  </a:cubicBezTo>
                  <a:cubicBezTo>
                    <a:pt x="0" y="4"/>
                    <a:pt x="2" y="3"/>
                    <a:pt x="4" y="2"/>
                  </a:cubicBezTo>
                  <a:cubicBezTo>
                    <a:pt x="11" y="0"/>
                    <a:pt x="14" y="0"/>
                    <a:pt x="21" y="0"/>
                  </a:cubicBezTo>
                  <a:lnTo>
                    <a:pt x="21"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8" name="Freeform 48">
              <a:extLst>
                <a:ext uri="{FF2B5EF4-FFF2-40B4-BE49-F238E27FC236}">
                  <a16:creationId xmlns:a16="http://schemas.microsoft.com/office/drawing/2014/main" id="{551BD670-F685-4101-98EC-473FA9448124}"/>
                </a:ext>
              </a:extLst>
            </p:cNvPr>
            <p:cNvSpPr>
              <a:spLocks noChangeAspect="1" noEditPoints="1"/>
            </p:cNvSpPr>
            <p:nvPr userDrawn="1"/>
          </p:nvSpPr>
          <p:spPr bwMode="auto">
            <a:xfrm>
              <a:off x="8578851" y="515938"/>
              <a:ext cx="49213" cy="58738"/>
            </a:xfrm>
            <a:custGeom>
              <a:avLst/>
              <a:gdLst>
                <a:gd name="T0" fmla="*/ 19 w 38"/>
                <a:gd name="T1" fmla="*/ 4 h 44"/>
                <a:gd name="T2" fmla="*/ 5 w 38"/>
                <a:gd name="T3" fmla="*/ 20 h 44"/>
                <a:gd name="T4" fmla="*/ 33 w 38"/>
                <a:gd name="T5" fmla="*/ 20 h 44"/>
                <a:gd name="T6" fmla="*/ 19 w 38"/>
                <a:gd name="T7" fmla="*/ 4 h 44"/>
                <a:gd name="T8" fmla="*/ 0 w 38"/>
                <a:gd name="T9" fmla="*/ 22 h 44"/>
                <a:gd name="T10" fmla="*/ 19 w 38"/>
                <a:gd name="T11" fmla="*/ 0 h 44"/>
                <a:gd name="T12" fmla="*/ 38 w 38"/>
                <a:gd name="T13" fmla="*/ 21 h 44"/>
                <a:gd name="T14" fmla="*/ 35 w 38"/>
                <a:gd name="T15" fmla="*/ 24 h 44"/>
                <a:gd name="T16" fmla="*/ 5 w 38"/>
                <a:gd name="T17" fmla="*/ 24 h 44"/>
                <a:gd name="T18" fmla="*/ 21 w 38"/>
                <a:gd name="T19" fmla="*/ 39 h 44"/>
                <a:gd name="T20" fmla="*/ 33 w 38"/>
                <a:gd name="T21" fmla="*/ 37 h 44"/>
                <a:gd name="T22" fmla="*/ 36 w 38"/>
                <a:gd name="T23" fmla="*/ 36 h 44"/>
                <a:gd name="T24" fmla="*/ 37 w 38"/>
                <a:gd name="T25" fmla="*/ 40 h 44"/>
                <a:gd name="T26" fmla="*/ 34 w 38"/>
                <a:gd name="T27" fmla="*/ 42 h 44"/>
                <a:gd name="T28" fmla="*/ 20 w 38"/>
                <a:gd name="T29" fmla="*/ 44 h 44"/>
                <a:gd name="T30" fmla="*/ 0 w 38"/>
                <a:gd name="T3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4">
                  <a:moveTo>
                    <a:pt x="19" y="4"/>
                  </a:moveTo>
                  <a:cubicBezTo>
                    <a:pt x="11" y="4"/>
                    <a:pt x="6" y="10"/>
                    <a:pt x="5" y="20"/>
                  </a:cubicBezTo>
                  <a:cubicBezTo>
                    <a:pt x="33" y="20"/>
                    <a:pt x="33" y="20"/>
                    <a:pt x="33" y="20"/>
                  </a:cubicBezTo>
                  <a:cubicBezTo>
                    <a:pt x="33" y="11"/>
                    <a:pt x="29" y="4"/>
                    <a:pt x="19" y="4"/>
                  </a:cubicBezTo>
                  <a:moveTo>
                    <a:pt x="0" y="22"/>
                  </a:moveTo>
                  <a:cubicBezTo>
                    <a:pt x="0" y="7"/>
                    <a:pt x="9" y="0"/>
                    <a:pt x="19" y="0"/>
                  </a:cubicBezTo>
                  <a:cubicBezTo>
                    <a:pt x="30" y="0"/>
                    <a:pt x="38" y="7"/>
                    <a:pt x="38" y="21"/>
                  </a:cubicBezTo>
                  <a:cubicBezTo>
                    <a:pt x="38" y="23"/>
                    <a:pt x="37" y="24"/>
                    <a:pt x="35" y="24"/>
                  </a:cubicBezTo>
                  <a:cubicBezTo>
                    <a:pt x="5" y="24"/>
                    <a:pt x="5" y="24"/>
                    <a:pt x="5" y="24"/>
                  </a:cubicBezTo>
                  <a:cubicBezTo>
                    <a:pt x="6" y="35"/>
                    <a:pt x="12" y="39"/>
                    <a:pt x="21" y="39"/>
                  </a:cubicBezTo>
                  <a:cubicBezTo>
                    <a:pt x="24" y="39"/>
                    <a:pt x="27" y="39"/>
                    <a:pt x="33" y="37"/>
                  </a:cubicBezTo>
                  <a:cubicBezTo>
                    <a:pt x="36" y="36"/>
                    <a:pt x="36" y="36"/>
                    <a:pt x="36" y="36"/>
                  </a:cubicBezTo>
                  <a:cubicBezTo>
                    <a:pt x="37" y="40"/>
                    <a:pt x="37" y="40"/>
                    <a:pt x="37" y="40"/>
                  </a:cubicBezTo>
                  <a:cubicBezTo>
                    <a:pt x="34" y="42"/>
                    <a:pt x="34" y="42"/>
                    <a:pt x="34" y="42"/>
                  </a:cubicBezTo>
                  <a:cubicBezTo>
                    <a:pt x="28" y="43"/>
                    <a:pt x="25" y="44"/>
                    <a:pt x="20" y="44"/>
                  </a:cubicBezTo>
                  <a:cubicBezTo>
                    <a:pt x="8" y="44"/>
                    <a:pt x="0" y="37"/>
                    <a:pt x="0" y="22"/>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9" name="Freeform 49">
              <a:extLst>
                <a:ext uri="{FF2B5EF4-FFF2-40B4-BE49-F238E27FC236}">
                  <a16:creationId xmlns:a16="http://schemas.microsoft.com/office/drawing/2014/main" id="{ACBE9A41-8FB1-4C51-A170-426335333738}"/>
                </a:ext>
              </a:extLst>
            </p:cNvPr>
            <p:cNvSpPr>
              <a:spLocks noChangeAspect="1" noEditPoints="1"/>
            </p:cNvSpPr>
            <p:nvPr userDrawn="1"/>
          </p:nvSpPr>
          <p:spPr bwMode="auto">
            <a:xfrm>
              <a:off x="8682038" y="495300"/>
              <a:ext cx="69850" cy="85725"/>
            </a:xfrm>
            <a:custGeom>
              <a:avLst/>
              <a:gdLst>
                <a:gd name="T0" fmla="*/ 27 w 53"/>
                <a:gd name="T1" fmla="*/ 5 h 65"/>
                <a:gd name="T2" fmla="*/ 5 w 53"/>
                <a:gd name="T3" fmla="*/ 30 h 65"/>
                <a:gd name="T4" fmla="*/ 27 w 53"/>
                <a:gd name="T5" fmla="*/ 55 h 65"/>
                <a:gd name="T6" fmla="*/ 48 w 53"/>
                <a:gd name="T7" fmla="*/ 30 h 65"/>
                <a:gd name="T8" fmla="*/ 27 w 53"/>
                <a:gd name="T9" fmla="*/ 5 h 65"/>
                <a:gd name="T10" fmla="*/ 38 w 53"/>
                <a:gd name="T11" fmla="*/ 57 h 65"/>
                <a:gd name="T12" fmla="*/ 50 w 53"/>
                <a:gd name="T13" fmla="*/ 60 h 65"/>
                <a:gd name="T14" fmla="*/ 52 w 53"/>
                <a:gd name="T15" fmla="*/ 60 h 65"/>
                <a:gd name="T16" fmla="*/ 52 w 53"/>
                <a:gd name="T17" fmla="*/ 65 h 65"/>
                <a:gd name="T18" fmla="*/ 50 w 53"/>
                <a:gd name="T19" fmla="*/ 65 h 65"/>
                <a:gd name="T20" fmla="*/ 27 w 53"/>
                <a:gd name="T21" fmla="*/ 60 h 65"/>
                <a:gd name="T22" fmla="*/ 0 w 53"/>
                <a:gd name="T23" fmla="*/ 30 h 65"/>
                <a:gd name="T24" fmla="*/ 27 w 53"/>
                <a:gd name="T25" fmla="*/ 0 h 65"/>
                <a:gd name="T26" fmla="*/ 53 w 53"/>
                <a:gd name="T27" fmla="*/ 30 h 65"/>
                <a:gd name="T28" fmla="*/ 38 w 53"/>
                <a:gd name="T29"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27" y="5"/>
                  </a:moveTo>
                  <a:cubicBezTo>
                    <a:pt x="13" y="5"/>
                    <a:pt x="5" y="14"/>
                    <a:pt x="5" y="30"/>
                  </a:cubicBezTo>
                  <a:cubicBezTo>
                    <a:pt x="5" y="47"/>
                    <a:pt x="14" y="55"/>
                    <a:pt x="27" y="55"/>
                  </a:cubicBezTo>
                  <a:cubicBezTo>
                    <a:pt x="40" y="55"/>
                    <a:pt x="48" y="47"/>
                    <a:pt x="48" y="30"/>
                  </a:cubicBezTo>
                  <a:cubicBezTo>
                    <a:pt x="48" y="14"/>
                    <a:pt x="40" y="5"/>
                    <a:pt x="27" y="5"/>
                  </a:cubicBezTo>
                  <a:moveTo>
                    <a:pt x="38" y="57"/>
                  </a:moveTo>
                  <a:cubicBezTo>
                    <a:pt x="38" y="57"/>
                    <a:pt x="44" y="60"/>
                    <a:pt x="50" y="60"/>
                  </a:cubicBezTo>
                  <a:cubicBezTo>
                    <a:pt x="52" y="60"/>
                    <a:pt x="52" y="60"/>
                    <a:pt x="52" y="60"/>
                  </a:cubicBezTo>
                  <a:cubicBezTo>
                    <a:pt x="52" y="65"/>
                    <a:pt x="52" y="65"/>
                    <a:pt x="52" y="65"/>
                  </a:cubicBezTo>
                  <a:cubicBezTo>
                    <a:pt x="50" y="65"/>
                    <a:pt x="50" y="65"/>
                    <a:pt x="50" y="65"/>
                  </a:cubicBezTo>
                  <a:cubicBezTo>
                    <a:pt x="40" y="65"/>
                    <a:pt x="36" y="60"/>
                    <a:pt x="27" y="60"/>
                  </a:cubicBezTo>
                  <a:cubicBezTo>
                    <a:pt x="11" y="60"/>
                    <a:pt x="0" y="50"/>
                    <a:pt x="0" y="30"/>
                  </a:cubicBezTo>
                  <a:cubicBezTo>
                    <a:pt x="0" y="11"/>
                    <a:pt x="11" y="0"/>
                    <a:pt x="27" y="0"/>
                  </a:cubicBezTo>
                  <a:cubicBezTo>
                    <a:pt x="43" y="0"/>
                    <a:pt x="53" y="11"/>
                    <a:pt x="53" y="30"/>
                  </a:cubicBezTo>
                  <a:cubicBezTo>
                    <a:pt x="53" y="44"/>
                    <a:pt x="48" y="53"/>
                    <a:pt x="38" y="57"/>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0" name="Freeform 50">
              <a:extLst>
                <a:ext uri="{FF2B5EF4-FFF2-40B4-BE49-F238E27FC236}">
                  <a16:creationId xmlns:a16="http://schemas.microsoft.com/office/drawing/2014/main" id="{9A8F381D-EB58-41BC-966C-88747E80EC5E}"/>
                </a:ext>
              </a:extLst>
            </p:cNvPr>
            <p:cNvSpPr>
              <a:spLocks noChangeAspect="1"/>
            </p:cNvSpPr>
            <p:nvPr userDrawn="1"/>
          </p:nvSpPr>
          <p:spPr bwMode="auto">
            <a:xfrm>
              <a:off x="8774113" y="515938"/>
              <a:ext cx="44450" cy="58738"/>
            </a:xfrm>
            <a:custGeom>
              <a:avLst/>
              <a:gdLst>
                <a:gd name="T0" fmla="*/ 29 w 34"/>
                <a:gd name="T1" fmla="*/ 0 h 44"/>
                <a:gd name="T2" fmla="*/ 34 w 34"/>
                <a:gd name="T3" fmla="*/ 0 h 44"/>
                <a:gd name="T4" fmla="*/ 34 w 34"/>
                <a:gd name="T5" fmla="*/ 37 h 44"/>
                <a:gd name="T6" fmla="*/ 30 w 34"/>
                <a:gd name="T7" fmla="*/ 42 h 44"/>
                <a:gd name="T8" fmla="*/ 16 w 34"/>
                <a:gd name="T9" fmla="*/ 44 h 44"/>
                <a:gd name="T10" fmla="*/ 0 w 34"/>
                <a:gd name="T11" fmla="*/ 28 h 44"/>
                <a:gd name="T12" fmla="*/ 0 w 34"/>
                <a:gd name="T13" fmla="*/ 0 h 44"/>
                <a:gd name="T14" fmla="*/ 5 w 34"/>
                <a:gd name="T15" fmla="*/ 0 h 44"/>
                <a:gd name="T16" fmla="*/ 5 w 34"/>
                <a:gd name="T17" fmla="*/ 28 h 44"/>
                <a:gd name="T18" fmla="*/ 17 w 34"/>
                <a:gd name="T19" fmla="*/ 39 h 44"/>
                <a:gd name="T20" fmla="*/ 29 w 34"/>
                <a:gd name="T21" fmla="*/ 37 h 44"/>
                <a:gd name="T22" fmla="*/ 29 w 34"/>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4">
                  <a:moveTo>
                    <a:pt x="29" y="0"/>
                  </a:moveTo>
                  <a:cubicBezTo>
                    <a:pt x="34" y="0"/>
                    <a:pt x="34" y="0"/>
                    <a:pt x="34" y="0"/>
                  </a:cubicBezTo>
                  <a:cubicBezTo>
                    <a:pt x="34" y="37"/>
                    <a:pt x="34" y="37"/>
                    <a:pt x="34" y="37"/>
                  </a:cubicBezTo>
                  <a:cubicBezTo>
                    <a:pt x="34" y="40"/>
                    <a:pt x="33" y="41"/>
                    <a:pt x="30" y="42"/>
                  </a:cubicBezTo>
                  <a:cubicBezTo>
                    <a:pt x="23" y="44"/>
                    <a:pt x="19" y="44"/>
                    <a:pt x="16" y="44"/>
                  </a:cubicBezTo>
                  <a:cubicBezTo>
                    <a:pt x="5" y="44"/>
                    <a:pt x="0" y="37"/>
                    <a:pt x="0" y="28"/>
                  </a:cubicBezTo>
                  <a:cubicBezTo>
                    <a:pt x="0" y="0"/>
                    <a:pt x="0" y="0"/>
                    <a:pt x="0" y="0"/>
                  </a:cubicBezTo>
                  <a:cubicBezTo>
                    <a:pt x="5" y="0"/>
                    <a:pt x="5" y="0"/>
                    <a:pt x="5" y="0"/>
                  </a:cubicBezTo>
                  <a:cubicBezTo>
                    <a:pt x="5" y="28"/>
                    <a:pt x="5" y="28"/>
                    <a:pt x="5" y="28"/>
                  </a:cubicBezTo>
                  <a:cubicBezTo>
                    <a:pt x="5" y="34"/>
                    <a:pt x="8" y="39"/>
                    <a:pt x="17" y="39"/>
                  </a:cubicBezTo>
                  <a:cubicBezTo>
                    <a:pt x="19" y="39"/>
                    <a:pt x="22" y="39"/>
                    <a:pt x="29" y="37"/>
                  </a:cubicBezTo>
                  <a:lnTo>
                    <a:pt x="29" y="0"/>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1" name="Freeform 51">
              <a:extLst>
                <a:ext uri="{FF2B5EF4-FFF2-40B4-BE49-F238E27FC236}">
                  <a16:creationId xmlns:a16="http://schemas.microsoft.com/office/drawing/2014/main" id="{FD0BD345-B436-4B83-9BA2-5BB3463CE840}"/>
                </a:ext>
              </a:extLst>
            </p:cNvPr>
            <p:cNvSpPr>
              <a:spLocks noChangeAspect="1" noEditPoints="1"/>
            </p:cNvSpPr>
            <p:nvPr userDrawn="1"/>
          </p:nvSpPr>
          <p:spPr bwMode="auto">
            <a:xfrm>
              <a:off x="8842376" y="493713"/>
              <a:ext cx="9525" cy="80963"/>
            </a:xfrm>
            <a:custGeom>
              <a:avLst/>
              <a:gdLst>
                <a:gd name="T0" fmla="*/ 1 w 7"/>
                <a:gd name="T1" fmla="*/ 17 h 61"/>
                <a:gd name="T2" fmla="*/ 6 w 7"/>
                <a:gd name="T3" fmla="*/ 17 h 61"/>
                <a:gd name="T4" fmla="*/ 6 w 7"/>
                <a:gd name="T5" fmla="*/ 61 h 61"/>
                <a:gd name="T6" fmla="*/ 1 w 7"/>
                <a:gd name="T7" fmla="*/ 61 h 61"/>
                <a:gd name="T8" fmla="*/ 1 w 7"/>
                <a:gd name="T9" fmla="*/ 17 h 61"/>
                <a:gd name="T10" fmla="*/ 4 w 7"/>
                <a:gd name="T11" fmla="*/ 8 h 61"/>
                <a:gd name="T12" fmla="*/ 0 w 7"/>
                <a:gd name="T13" fmla="*/ 4 h 61"/>
                <a:gd name="T14" fmla="*/ 4 w 7"/>
                <a:gd name="T15" fmla="*/ 0 h 61"/>
                <a:gd name="T16" fmla="*/ 7 w 7"/>
                <a:gd name="T17" fmla="*/ 4 h 61"/>
                <a:gd name="T18" fmla="*/ 4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7"/>
                  </a:moveTo>
                  <a:cubicBezTo>
                    <a:pt x="6" y="17"/>
                    <a:pt x="6" y="17"/>
                    <a:pt x="6" y="17"/>
                  </a:cubicBezTo>
                  <a:cubicBezTo>
                    <a:pt x="6" y="61"/>
                    <a:pt x="6" y="61"/>
                    <a:pt x="6" y="61"/>
                  </a:cubicBezTo>
                  <a:cubicBezTo>
                    <a:pt x="1" y="61"/>
                    <a:pt x="1" y="61"/>
                    <a:pt x="1" y="61"/>
                  </a:cubicBezTo>
                  <a:lnTo>
                    <a:pt x="1" y="17"/>
                  </a:lnTo>
                  <a:close/>
                  <a:moveTo>
                    <a:pt x="4" y="8"/>
                  </a:moveTo>
                  <a:cubicBezTo>
                    <a:pt x="2" y="8"/>
                    <a:pt x="0" y="6"/>
                    <a:pt x="0" y="4"/>
                  </a:cubicBezTo>
                  <a:cubicBezTo>
                    <a:pt x="0" y="1"/>
                    <a:pt x="2" y="0"/>
                    <a:pt x="4" y="0"/>
                  </a:cubicBezTo>
                  <a:cubicBezTo>
                    <a:pt x="6" y="0"/>
                    <a:pt x="7" y="1"/>
                    <a:pt x="7" y="4"/>
                  </a:cubicBezTo>
                  <a:cubicBezTo>
                    <a:pt x="7" y="6"/>
                    <a:pt x="6" y="8"/>
                    <a:pt x="4" y="8"/>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2" name="Freeform 52">
              <a:extLst>
                <a:ext uri="{FF2B5EF4-FFF2-40B4-BE49-F238E27FC236}">
                  <a16:creationId xmlns:a16="http://schemas.microsoft.com/office/drawing/2014/main" id="{E5844B27-A343-465A-82B9-33EA847878CD}"/>
                </a:ext>
              </a:extLst>
            </p:cNvPr>
            <p:cNvSpPr>
              <a:spLocks noChangeAspect="1"/>
            </p:cNvSpPr>
            <p:nvPr userDrawn="1"/>
          </p:nvSpPr>
          <p:spPr bwMode="auto">
            <a:xfrm>
              <a:off x="8875713" y="515938"/>
              <a:ext cx="26988"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5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6" y="5"/>
                    <a:pt x="11" y="5"/>
                    <a:pt x="5" y="7"/>
                  </a:cubicBezTo>
                  <a:cubicBezTo>
                    <a:pt x="5" y="44"/>
                    <a:pt x="5" y="44"/>
                    <a:pt x="5" y="44"/>
                  </a:cubicBezTo>
                  <a:cubicBezTo>
                    <a:pt x="0" y="44"/>
                    <a:pt x="0" y="44"/>
                    <a:pt x="0" y="44"/>
                  </a:cubicBezTo>
                  <a:cubicBezTo>
                    <a:pt x="0" y="7"/>
                    <a:pt x="0" y="7"/>
                    <a:pt x="0" y="7"/>
                  </a:cubicBezTo>
                  <a:cubicBezTo>
                    <a:pt x="0" y="4"/>
                    <a:pt x="2" y="3"/>
                    <a:pt x="5" y="2"/>
                  </a:cubicBezTo>
                  <a:cubicBezTo>
                    <a:pt x="11" y="0"/>
                    <a:pt x="14" y="0"/>
                    <a:pt x="21" y="0"/>
                  </a:cubicBezTo>
                  <a:lnTo>
                    <a:pt x="21"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3" name="Freeform 53">
              <a:extLst>
                <a:ext uri="{FF2B5EF4-FFF2-40B4-BE49-F238E27FC236}">
                  <a16:creationId xmlns:a16="http://schemas.microsoft.com/office/drawing/2014/main" id="{BA2FC6F1-F93B-4AF2-9931-F647A68FB5FA}"/>
                </a:ext>
              </a:extLst>
            </p:cNvPr>
            <p:cNvSpPr>
              <a:spLocks noChangeAspect="1" noEditPoints="1"/>
            </p:cNvSpPr>
            <p:nvPr userDrawn="1"/>
          </p:nvSpPr>
          <p:spPr bwMode="auto">
            <a:xfrm>
              <a:off x="8918576" y="515938"/>
              <a:ext cx="52388" cy="58738"/>
            </a:xfrm>
            <a:custGeom>
              <a:avLst/>
              <a:gdLst>
                <a:gd name="T0" fmla="*/ 19 w 39"/>
                <a:gd name="T1" fmla="*/ 4 h 44"/>
                <a:gd name="T2" fmla="*/ 5 w 39"/>
                <a:gd name="T3" fmla="*/ 22 h 44"/>
                <a:gd name="T4" fmla="*/ 20 w 39"/>
                <a:gd name="T5" fmla="*/ 40 h 44"/>
                <a:gd name="T6" fmla="*/ 34 w 39"/>
                <a:gd name="T7" fmla="*/ 22 h 44"/>
                <a:gd name="T8" fmla="*/ 19 w 39"/>
                <a:gd name="T9" fmla="*/ 4 h 44"/>
                <a:gd name="T10" fmla="*/ 19 w 39"/>
                <a:gd name="T11" fmla="*/ 44 h 44"/>
                <a:gd name="T12" fmla="*/ 0 w 39"/>
                <a:gd name="T13" fmla="*/ 22 h 44"/>
                <a:gd name="T14" fmla="*/ 20 w 39"/>
                <a:gd name="T15" fmla="*/ 0 h 44"/>
                <a:gd name="T16" fmla="*/ 39 w 39"/>
                <a:gd name="T17" fmla="*/ 22 h 44"/>
                <a:gd name="T18" fmla="*/ 19 w 39"/>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4">
                  <a:moveTo>
                    <a:pt x="19" y="4"/>
                  </a:moveTo>
                  <a:cubicBezTo>
                    <a:pt x="10" y="4"/>
                    <a:pt x="5" y="11"/>
                    <a:pt x="5" y="22"/>
                  </a:cubicBezTo>
                  <a:cubicBezTo>
                    <a:pt x="5" y="33"/>
                    <a:pt x="10" y="40"/>
                    <a:pt x="20" y="40"/>
                  </a:cubicBezTo>
                  <a:cubicBezTo>
                    <a:pt x="29" y="40"/>
                    <a:pt x="34" y="33"/>
                    <a:pt x="34" y="22"/>
                  </a:cubicBezTo>
                  <a:cubicBezTo>
                    <a:pt x="34" y="11"/>
                    <a:pt x="29" y="4"/>
                    <a:pt x="19" y="4"/>
                  </a:cubicBezTo>
                  <a:moveTo>
                    <a:pt x="19" y="44"/>
                  </a:moveTo>
                  <a:cubicBezTo>
                    <a:pt x="7" y="44"/>
                    <a:pt x="0" y="36"/>
                    <a:pt x="0" y="22"/>
                  </a:cubicBezTo>
                  <a:cubicBezTo>
                    <a:pt x="0" y="8"/>
                    <a:pt x="8" y="0"/>
                    <a:pt x="20" y="0"/>
                  </a:cubicBezTo>
                  <a:cubicBezTo>
                    <a:pt x="32" y="0"/>
                    <a:pt x="39" y="8"/>
                    <a:pt x="39" y="22"/>
                  </a:cubicBezTo>
                  <a:cubicBezTo>
                    <a:pt x="39" y="36"/>
                    <a:pt x="31" y="44"/>
                    <a:pt x="19" y="44"/>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4" name="Freeform 54">
              <a:extLst>
                <a:ext uri="{FF2B5EF4-FFF2-40B4-BE49-F238E27FC236}">
                  <a16:creationId xmlns:a16="http://schemas.microsoft.com/office/drawing/2014/main" id="{8A6E3439-079F-428A-934B-9D3263648658}"/>
                </a:ext>
              </a:extLst>
            </p:cNvPr>
            <p:cNvSpPr>
              <a:spLocks noChangeAspect="1" noEditPoints="1"/>
            </p:cNvSpPr>
            <p:nvPr userDrawn="1"/>
          </p:nvSpPr>
          <p:spPr bwMode="auto">
            <a:xfrm>
              <a:off x="8990013" y="512763"/>
              <a:ext cx="53975" cy="79375"/>
            </a:xfrm>
            <a:custGeom>
              <a:avLst/>
              <a:gdLst>
                <a:gd name="T0" fmla="*/ 27 w 40"/>
                <a:gd name="T1" fmla="*/ 43 h 61"/>
                <a:gd name="T2" fmla="*/ 8 w 40"/>
                <a:gd name="T3" fmla="*/ 43 h 61"/>
                <a:gd name="T4" fmla="*/ 5 w 40"/>
                <a:gd name="T5" fmla="*/ 49 h 61"/>
                <a:gd name="T6" fmla="*/ 19 w 40"/>
                <a:gd name="T7" fmla="*/ 57 h 61"/>
                <a:gd name="T8" fmla="*/ 35 w 40"/>
                <a:gd name="T9" fmla="*/ 48 h 61"/>
                <a:gd name="T10" fmla="*/ 27 w 40"/>
                <a:gd name="T11" fmla="*/ 43 h 61"/>
                <a:gd name="T12" fmla="*/ 17 w 40"/>
                <a:gd name="T13" fmla="*/ 8 h 61"/>
                <a:gd name="T14" fmla="*/ 4 w 40"/>
                <a:gd name="T15" fmla="*/ 17 h 61"/>
                <a:gd name="T16" fmla="*/ 17 w 40"/>
                <a:gd name="T17" fmla="*/ 27 h 61"/>
                <a:gd name="T18" fmla="*/ 30 w 40"/>
                <a:gd name="T19" fmla="*/ 17 h 61"/>
                <a:gd name="T20" fmla="*/ 17 w 40"/>
                <a:gd name="T21" fmla="*/ 8 h 61"/>
                <a:gd name="T22" fmla="*/ 18 w 40"/>
                <a:gd name="T23" fmla="*/ 61 h 61"/>
                <a:gd name="T24" fmla="*/ 0 w 40"/>
                <a:gd name="T25" fmla="*/ 50 h 61"/>
                <a:gd name="T26" fmla="*/ 3 w 40"/>
                <a:gd name="T27" fmla="*/ 42 h 61"/>
                <a:gd name="T28" fmla="*/ 7 w 40"/>
                <a:gd name="T29" fmla="*/ 37 h 61"/>
                <a:gd name="T30" fmla="*/ 9 w 40"/>
                <a:gd name="T31" fmla="*/ 33 h 61"/>
                <a:gd name="T32" fmla="*/ 6 w 40"/>
                <a:gd name="T33" fmla="*/ 28 h 61"/>
                <a:gd name="T34" fmla="*/ 0 w 40"/>
                <a:gd name="T35" fmla="*/ 17 h 61"/>
                <a:gd name="T36" fmla="*/ 17 w 40"/>
                <a:gd name="T37" fmla="*/ 3 h 61"/>
                <a:gd name="T38" fmla="*/ 22 w 40"/>
                <a:gd name="T39" fmla="*/ 3 h 61"/>
                <a:gd name="T40" fmla="*/ 30 w 40"/>
                <a:gd name="T41" fmla="*/ 3 h 61"/>
                <a:gd name="T42" fmla="*/ 39 w 40"/>
                <a:gd name="T43" fmla="*/ 0 h 61"/>
                <a:gd name="T44" fmla="*/ 40 w 40"/>
                <a:gd name="T45" fmla="*/ 5 h 61"/>
                <a:gd name="T46" fmla="*/ 31 w 40"/>
                <a:gd name="T47" fmla="*/ 7 h 61"/>
                <a:gd name="T48" fmla="*/ 35 w 40"/>
                <a:gd name="T49" fmla="*/ 17 h 61"/>
                <a:gd name="T50" fmla="*/ 17 w 40"/>
                <a:gd name="T51" fmla="*/ 30 h 61"/>
                <a:gd name="T52" fmla="*/ 12 w 40"/>
                <a:gd name="T53" fmla="*/ 30 h 61"/>
                <a:gd name="T54" fmla="*/ 13 w 40"/>
                <a:gd name="T55" fmla="*/ 33 h 61"/>
                <a:gd name="T56" fmla="*/ 11 w 40"/>
                <a:gd name="T57" fmla="*/ 38 h 61"/>
                <a:gd name="T58" fmla="*/ 27 w 40"/>
                <a:gd name="T59" fmla="*/ 38 h 61"/>
                <a:gd name="T60" fmla="*/ 40 w 40"/>
                <a:gd name="T61" fmla="*/ 48 h 61"/>
                <a:gd name="T62" fmla="*/ 18 w 40"/>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61">
                  <a:moveTo>
                    <a:pt x="27" y="43"/>
                  </a:moveTo>
                  <a:cubicBezTo>
                    <a:pt x="8" y="43"/>
                    <a:pt x="8" y="43"/>
                    <a:pt x="8" y="43"/>
                  </a:cubicBezTo>
                  <a:cubicBezTo>
                    <a:pt x="6" y="45"/>
                    <a:pt x="5" y="47"/>
                    <a:pt x="5" y="49"/>
                  </a:cubicBezTo>
                  <a:cubicBezTo>
                    <a:pt x="5" y="55"/>
                    <a:pt x="11" y="57"/>
                    <a:pt x="19" y="57"/>
                  </a:cubicBezTo>
                  <a:cubicBezTo>
                    <a:pt x="30" y="57"/>
                    <a:pt x="35" y="54"/>
                    <a:pt x="35" y="48"/>
                  </a:cubicBezTo>
                  <a:cubicBezTo>
                    <a:pt x="35" y="45"/>
                    <a:pt x="33" y="43"/>
                    <a:pt x="27" y="43"/>
                  </a:cubicBezTo>
                  <a:moveTo>
                    <a:pt x="17" y="8"/>
                  </a:moveTo>
                  <a:cubicBezTo>
                    <a:pt x="10" y="8"/>
                    <a:pt x="4" y="10"/>
                    <a:pt x="4" y="17"/>
                  </a:cubicBezTo>
                  <a:cubicBezTo>
                    <a:pt x="4" y="24"/>
                    <a:pt x="10" y="27"/>
                    <a:pt x="17" y="27"/>
                  </a:cubicBezTo>
                  <a:cubicBezTo>
                    <a:pt x="25" y="27"/>
                    <a:pt x="30" y="24"/>
                    <a:pt x="30" y="17"/>
                  </a:cubicBezTo>
                  <a:cubicBezTo>
                    <a:pt x="30" y="10"/>
                    <a:pt x="25" y="8"/>
                    <a:pt x="17" y="8"/>
                  </a:cubicBezTo>
                  <a:moveTo>
                    <a:pt x="18" y="61"/>
                  </a:moveTo>
                  <a:cubicBezTo>
                    <a:pt x="9" y="61"/>
                    <a:pt x="0" y="58"/>
                    <a:pt x="0" y="50"/>
                  </a:cubicBezTo>
                  <a:cubicBezTo>
                    <a:pt x="0" y="46"/>
                    <a:pt x="2" y="43"/>
                    <a:pt x="3" y="42"/>
                  </a:cubicBezTo>
                  <a:cubicBezTo>
                    <a:pt x="7" y="37"/>
                    <a:pt x="7" y="37"/>
                    <a:pt x="7" y="37"/>
                  </a:cubicBezTo>
                  <a:cubicBezTo>
                    <a:pt x="8" y="35"/>
                    <a:pt x="9" y="34"/>
                    <a:pt x="9" y="33"/>
                  </a:cubicBezTo>
                  <a:cubicBezTo>
                    <a:pt x="9" y="31"/>
                    <a:pt x="8" y="29"/>
                    <a:pt x="6" y="28"/>
                  </a:cubicBezTo>
                  <a:cubicBezTo>
                    <a:pt x="3" y="26"/>
                    <a:pt x="0" y="23"/>
                    <a:pt x="0" y="17"/>
                  </a:cubicBezTo>
                  <a:cubicBezTo>
                    <a:pt x="0" y="8"/>
                    <a:pt x="7" y="3"/>
                    <a:pt x="17" y="3"/>
                  </a:cubicBezTo>
                  <a:cubicBezTo>
                    <a:pt x="22" y="3"/>
                    <a:pt x="22" y="3"/>
                    <a:pt x="22" y="3"/>
                  </a:cubicBezTo>
                  <a:cubicBezTo>
                    <a:pt x="26" y="3"/>
                    <a:pt x="28" y="3"/>
                    <a:pt x="30" y="3"/>
                  </a:cubicBezTo>
                  <a:cubicBezTo>
                    <a:pt x="39" y="0"/>
                    <a:pt x="39" y="0"/>
                    <a:pt x="39" y="0"/>
                  </a:cubicBezTo>
                  <a:cubicBezTo>
                    <a:pt x="40" y="5"/>
                    <a:pt x="40" y="5"/>
                    <a:pt x="40" y="5"/>
                  </a:cubicBezTo>
                  <a:cubicBezTo>
                    <a:pt x="31" y="7"/>
                    <a:pt x="31" y="7"/>
                    <a:pt x="31" y="7"/>
                  </a:cubicBezTo>
                  <a:cubicBezTo>
                    <a:pt x="31" y="7"/>
                    <a:pt x="35" y="10"/>
                    <a:pt x="35" y="17"/>
                  </a:cubicBezTo>
                  <a:cubicBezTo>
                    <a:pt x="35" y="26"/>
                    <a:pt x="28" y="30"/>
                    <a:pt x="17" y="30"/>
                  </a:cubicBezTo>
                  <a:cubicBezTo>
                    <a:pt x="14" y="30"/>
                    <a:pt x="12" y="30"/>
                    <a:pt x="12" y="30"/>
                  </a:cubicBezTo>
                  <a:cubicBezTo>
                    <a:pt x="13" y="31"/>
                    <a:pt x="13" y="32"/>
                    <a:pt x="13" y="33"/>
                  </a:cubicBezTo>
                  <a:cubicBezTo>
                    <a:pt x="13" y="35"/>
                    <a:pt x="13" y="36"/>
                    <a:pt x="11" y="38"/>
                  </a:cubicBezTo>
                  <a:cubicBezTo>
                    <a:pt x="27" y="38"/>
                    <a:pt x="27" y="38"/>
                    <a:pt x="27" y="38"/>
                  </a:cubicBezTo>
                  <a:cubicBezTo>
                    <a:pt x="35" y="38"/>
                    <a:pt x="40" y="42"/>
                    <a:pt x="40" y="48"/>
                  </a:cubicBezTo>
                  <a:cubicBezTo>
                    <a:pt x="40" y="56"/>
                    <a:pt x="33" y="61"/>
                    <a:pt x="18" y="61"/>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5" name="Freeform 55">
              <a:extLst>
                <a:ext uri="{FF2B5EF4-FFF2-40B4-BE49-F238E27FC236}">
                  <a16:creationId xmlns:a16="http://schemas.microsoft.com/office/drawing/2014/main" id="{1B686982-7862-4899-9268-21CFD77AB79A}"/>
                </a:ext>
              </a:extLst>
            </p:cNvPr>
            <p:cNvSpPr>
              <a:spLocks noChangeAspect="1" noEditPoints="1"/>
            </p:cNvSpPr>
            <p:nvPr userDrawn="1"/>
          </p:nvSpPr>
          <p:spPr bwMode="auto">
            <a:xfrm>
              <a:off x="9061451" y="515938"/>
              <a:ext cx="52388" cy="58738"/>
            </a:xfrm>
            <a:custGeom>
              <a:avLst/>
              <a:gdLst>
                <a:gd name="T0" fmla="*/ 30 w 40"/>
                <a:gd name="T1" fmla="*/ 24 h 44"/>
                <a:gd name="T2" fmla="*/ 16 w 40"/>
                <a:gd name="T3" fmla="*/ 24 h 44"/>
                <a:gd name="T4" fmla="*/ 5 w 40"/>
                <a:gd name="T5" fmla="*/ 32 h 44"/>
                <a:gd name="T6" fmla="*/ 14 w 40"/>
                <a:gd name="T7" fmla="*/ 40 h 44"/>
                <a:gd name="T8" fmla="*/ 25 w 40"/>
                <a:gd name="T9" fmla="*/ 38 h 44"/>
                <a:gd name="T10" fmla="*/ 30 w 40"/>
                <a:gd name="T11" fmla="*/ 37 h 44"/>
                <a:gd name="T12" fmla="*/ 30 w 40"/>
                <a:gd name="T13" fmla="*/ 24 h 44"/>
                <a:gd name="T14" fmla="*/ 38 w 40"/>
                <a:gd name="T15" fmla="*/ 44 h 44"/>
                <a:gd name="T16" fmla="*/ 35 w 40"/>
                <a:gd name="T17" fmla="*/ 42 h 44"/>
                <a:gd name="T18" fmla="*/ 29 w 40"/>
                <a:gd name="T19" fmla="*/ 41 h 44"/>
                <a:gd name="T20" fmla="*/ 26 w 40"/>
                <a:gd name="T21" fmla="*/ 42 h 44"/>
                <a:gd name="T22" fmla="*/ 14 w 40"/>
                <a:gd name="T23" fmla="*/ 44 h 44"/>
                <a:gd name="T24" fmla="*/ 0 w 40"/>
                <a:gd name="T25" fmla="*/ 32 h 44"/>
                <a:gd name="T26" fmla="*/ 17 w 40"/>
                <a:gd name="T27" fmla="*/ 20 h 44"/>
                <a:gd name="T28" fmla="*/ 30 w 40"/>
                <a:gd name="T29" fmla="*/ 20 h 44"/>
                <a:gd name="T30" fmla="*/ 30 w 40"/>
                <a:gd name="T31" fmla="*/ 14 h 44"/>
                <a:gd name="T32" fmla="*/ 19 w 40"/>
                <a:gd name="T33" fmla="*/ 5 h 44"/>
                <a:gd name="T34" fmla="*/ 6 w 40"/>
                <a:gd name="T35" fmla="*/ 7 h 44"/>
                <a:gd name="T36" fmla="*/ 3 w 40"/>
                <a:gd name="T37" fmla="*/ 8 h 44"/>
                <a:gd name="T38" fmla="*/ 2 w 40"/>
                <a:gd name="T39" fmla="*/ 3 h 44"/>
                <a:gd name="T40" fmla="*/ 5 w 40"/>
                <a:gd name="T41" fmla="*/ 3 h 44"/>
                <a:gd name="T42" fmla="*/ 20 w 40"/>
                <a:gd name="T43" fmla="*/ 0 h 44"/>
                <a:gd name="T44" fmla="*/ 35 w 40"/>
                <a:gd name="T45" fmla="*/ 14 h 44"/>
                <a:gd name="T46" fmla="*/ 35 w 40"/>
                <a:gd name="T47" fmla="*/ 37 h 44"/>
                <a:gd name="T48" fmla="*/ 40 w 40"/>
                <a:gd name="T49" fmla="*/ 40 h 44"/>
                <a:gd name="T50" fmla="*/ 38 w 40"/>
                <a:gd name="T5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4">
                  <a:moveTo>
                    <a:pt x="30" y="24"/>
                  </a:moveTo>
                  <a:cubicBezTo>
                    <a:pt x="16" y="24"/>
                    <a:pt x="16" y="24"/>
                    <a:pt x="16" y="24"/>
                  </a:cubicBezTo>
                  <a:cubicBezTo>
                    <a:pt x="9" y="24"/>
                    <a:pt x="5" y="26"/>
                    <a:pt x="5" y="32"/>
                  </a:cubicBezTo>
                  <a:cubicBezTo>
                    <a:pt x="5" y="37"/>
                    <a:pt x="8" y="40"/>
                    <a:pt x="14" y="40"/>
                  </a:cubicBezTo>
                  <a:cubicBezTo>
                    <a:pt x="17" y="40"/>
                    <a:pt x="21" y="39"/>
                    <a:pt x="25" y="38"/>
                  </a:cubicBezTo>
                  <a:cubicBezTo>
                    <a:pt x="30" y="37"/>
                    <a:pt x="30" y="37"/>
                    <a:pt x="30" y="37"/>
                  </a:cubicBezTo>
                  <a:lnTo>
                    <a:pt x="30" y="24"/>
                  </a:lnTo>
                  <a:close/>
                  <a:moveTo>
                    <a:pt x="38" y="44"/>
                  </a:moveTo>
                  <a:cubicBezTo>
                    <a:pt x="35" y="42"/>
                    <a:pt x="35" y="42"/>
                    <a:pt x="35" y="42"/>
                  </a:cubicBezTo>
                  <a:cubicBezTo>
                    <a:pt x="33" y="41"/>
                    <a:pt x="31" y="41"/>
                    <a:pt x="29" y="41"/>
                  </a:cubicBezTo>
                  <a:cubicBezTo>
                    <a:pt x="26" y="42"/>
                    <a:pt x="26" y="42"/>
                    <a:pt x="26" y="42"/>
                  </a:cubicBezTo>
                  <a:cubicBezTo>
                    <a:pt x="22" y="43"/>
                    <a:pt x="17" y="44"/>
                    <a:pt x="14" y="44"/>
                  </a:cubicBezTo>
                  <a:cubicBezTo>
                    <a:pt x="5" y="44"/>
                    <a:pt x="0" y="40"/>
                    <a:pt x="0" y="32"/>
                  </a:cubicBezTo>
                  <a:cubicBezTo>
                    <a:pt x="0" y="23"/>
                    <a:pt x="8" y="20"/>
                    <a:pt x="17" y="20"/>
                  </a:cubicBezTo>
                  <a:cubicBezTo>
                    <a:pt x="30" y="20"/>
                    <a:pt x="30" y="20"/>
                    <a:pt x="30" y="20"/>
                  </a:cubicBezTo>
                  <a:cubicBezTo>
                    <a:pt x="30" y="14"/>
                    <a:pt x="30" y="14"/>
                    <a:pt x="30" y="14"/>
                  </a:cubicBezTo>
                  <a:cubicBezTo>
                    <a:pt x="30" y="7"/>
                    <a:pt x="26" y="5"/>
                    <a:pt x="19" y="5"/>
                  </a:cubicBezTo>
                  <a:cubicBezTo>
                    <a:pt x="16" y="5"/>
                    <a:pt x="11" y="6"/>
                    <a:pt x="6" y="7"/>
                  </a:cubicBezTo>
                  <a:cubicBezTo>
                    <a:pt x="3" y="8"/>
                    <a:pt x="3" y="8"/>
                    <a:pt x="3" y="8"/>
                  </a:cubicBezTo>
                  <a:cubicBezTo>
                    <a:pt x="2" y="3"/>
                    <a:pt x="2" y="3"/>
                    <a:pt x="2" y="3"/>
                  </a:cubicBezTo>
                  <a:cubicBezTo>
                    <a:pt x="5" y="3"/>
                    <a:pt x="5" y="3"/>
                    <a:pt x="5" y="3"/>
                  </a:cubicBezTo>
                  <a:cubicBezTo>
                    <a:pt x="10" y="1"/>
                    <a:pt x="15" y="0"/>
                    <a:pt x="20" y="0"/>
                  </a:cubicBezTo>
                  <a:cubicBezTo>
                    <a:pt x="28" y="0"/>
                    <a:pt x="35" y="4"/>
                    <a:pt x="35" y="14"/>
                  </a:cubicBezTo>
                  <a:cubicBezTo>
                    <a:pt x="35" y="37"/>
                    <a:pt x="35" y="37"/>
                    <a:pt x="35" y="37"/>
                  </a:cubicBezTo>
                  <a:cubicBezTo>
                    <a:pt x="40" y="40"/>
                    <a:pt x="40" y="40"/>
                    <a:pt x="40" y="40"/>
                  </a:cubicBezTo>
                  <a:lnTo>
                    <a:pt x="38" y="44"/>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6" name="Freeform 56">
              <a:extLst>
                <a:ext uri="{FF2B5EF4-FFF2-40B4-BE49-F238E27FC236}">
                  <a16:creationId xmlns:a16="http://schemas.microsoft.com/office/drawing/2014/main" id="{CC45D977-142B-492C-AE7C-BBFC4B7ADD31}"/>
                </a:ext>
              </a:extLst>
            </p:cNvPr>
            <p:cNvSpPr>
              <a:spLocks noChangeAspect="1" noEditPoints="1"/>
            </p:cNvSpPr>
            <p:nvPr userDrawn="1"/>
          </p:nvSpPr>
          <p:spPr bwMode="auto">
            <a:xfrm>
              <a:off x="9163051" y="495300"/>
              <a:ext cx="65088" cy="79375"/>
            </a:xfrm>
            <a:custGeom>
              <a:avLst/>
              <a:gdLst>
                <a:gd name="T0" fmla="*/ 25 w 50"/>
                <a:gd name="T1" fmla="*/ 5 h 60"/>
                <a:gd name="T2" fmla="*/ 12 w 50"/>
                <a:gd name="T3" fmla="*/ 41 h 60"/>
                <a:gd name="T4" fmla="*/ 38 w 50"/>
                <a:gd name="T5" fmla="*/ 41 h 60"/>
                <a:gd name="T6" fmla="*/ 25 w 50"/>
                <a:gd name="T7" fmla="*/ 5 h 60"/>
                <a:gd name="T8" fmla="*/ 45 w 50"/>
                <a:gd name="T9" fmla="*/ 60 h 60"/>
                <a:gd name="T10" fmla="*/ 40 w 50"/>
                <a:gd name="T11" fmla="*/ 46 h 60"/>
                <a:gd name="T12" fmla="*/ 10 w 50"/>
                <a:gd name="T13" fmla="*/ 46 h 60"/>
                <a:gd name="T14" fmla="*/ 5 w 50"/>
                <a:gd name="T15" fmla="*/ 60 h 60"/>
                <a:gd name="T16" fmla="*/ 0 w 50"/>
                <a:gd name="T17" fmla="*/ 60 h 60"/>
                <a:gd name="T18" fmla="*/ 21 w 50"/>
                <a:gd name="T19" fmla="*/ 3 h 60"/>
                <a:gd name="T20" fmla="*/ 25 w 50"/>
                <a:gd name="T21" fmla="*/ 0 h 60"/>
                <a:gd name="T22" fmla="*/ 29 w 50"/>
                <a:gd name="T23" fmla="*/ 3 h 60"/>
                <a:gd name="T24" fmla="*/ 50 w 50"/>
                <a:gd name="T25" fmla="*/ 60 h 60"/>
                <a:gd name="T26" fmla="*/ 45 w 50"/>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0">
                  <a:moveTo>
                    <a:pt x="25" y="5"/>
                  </a:moveTo>
                  <a:cubicBezTo>
                    <a:pt x="12" y="41"/>
                    <a:pt x="12" y="41"/>
                    <a:pt x="12" y="41"/>
                  </a:cubicBezTo>
                  <a:cubicBezTo>
                    <a:pt x="38" y="41"/>
                    <a:pt x="38" y="41"/>
                    <a:pt x="38" y="41"/>
                  </a:cubicBezTo>
                  <a:lnTo>
                    <a:pt x="25" y="5"/>
                  </a:lnTo>
                  <a:close/>
                  <a:moveTo>
                    <a:pt x="45" y="60"/>
                  </a:moveTo>
                  <a:cubicBezTo>
                    <a:pt x="40" y="46"/>
                    <a:pt x="40" y="46"/>
                    <a:pt x="40" y="46"/>
                  </a:cubicBezTo>
                  <a:cubicBezTo>
                    <a:pt x="10" y="46"/>
                    <a:pt x="10" y="46"/>
                    <a:pt x="10" y="46"/>
                  </a:cubicBezTo>
                  <a:cubicBezTo>
                    <a:pt x="5" y="60"/>
                    <a:pt x="5" y="60"/>
                    <a:pt x="5" y="60"/>
                  </a:cubicBezTo>
                  <a:cubicBezTo>
                    <a:pt x="0" y="60"/>
                    <a:pt x="0" y="60"/>
                    <a:pt x="0" y="60"/>
                  </a:cubicBezTo>
                  <a:cubicBezTo>
                    <a:pt x="21" y="3"/>
                    <a:pt x="21" y="3"/>
                    <a:pt x="21" y="3"/>
                  </a:cubicBezTo>
                  <a:cubicBezTo>
                    <a:pt x="22" y="1"/>
                    <a:pt x="23" y="0"/>
                    <a:pt x="25" y="0"/>
                  </a:cubicBezTo>
                  <a:cubicBezTo>
                    <a:pt x="27" y="0"/>
                    <a:pt x="29" y="1"/>
                    <a:pt x="29" y="3"/>
                  </a:cubicBezTo>
                  <a:cubicBezTo>
                    <a:pt x="50" y="60"/>
                    <a:pt x="50" y="60"/>
                    <a:pt x="50" y="60"/>
                  </a:cubicBezTo>
                  <a:lnTo>
                    <a:pt x="45" y="60"/>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7" name="Freeform 57">
              <a:extLst>
                <a:ext uri="{FF2B5EF4-FFF2-40B4-BE49-F238E27FC236}">
                  <a16:creationId xmlns:a16="http://schemas.microsoft.com/office/drawing/2014/main" id="{829E379E-88C2-48C3-B8FD-49787BC9CB4B}"/>
                </a:ext>
              </a:extLst>
            </p:cNvPr>
            <p:cNvSpPr>
              <a:spLocks noChangeAspect="1" noEditPoints="1"/>
            </p:cNvSpPr>
            <p:nvPr userDrawn="1"/>
          </p:nvSpPr>
          <p:spPr bwMode="auto">
            <a:xfrm>
              <a:off x="9244013" y="492125"/>
              <a:ext cx="47625" cy="82550"/>
            </a:xfrm>
            <a:custGeom>
              <a:avLst/>
              <a:gdLst>
                <a:gd name="T0" fmla="*/ 5 w 37"/>
                <a:gd name="T1" fmla="*/ 40 h 62"/>
                <a:gd name="T2" fmla="*/ 20 w 37"/>
                <a:gd name="T3" fmla="*/ 57 h 62"/>
                <a:gd name="T4" fmla="*/ 32 w 37"/>
                <a:gd name="T5" fmla="*/ 55 h 62"/>
                <a:gd name="T6" fmla="*/ 32 w 37"/>
                <a:gd name="T7" fmla="*/ 25 h 62"/>
                <a:gd name="T8" fmla="*/ 20 w 37"/>
                <a:gd name="T9" fmla="*/ 23 h 62"/>
                <a:gd name="T10" fmla="*/ 5 w 37"/>
                <a:gd name="T11" fmla="*/ 40 h 62"/>
                <a:gd name="T12" fmla="*/ 37 w 37"/>
                <a:gd name="T13" fmla="*/ 0 h 62"/>
                <a:gd name="T14" fmla="*/ 37 w 37"/>
                <a:gd name="T15" fmla="*/ 55 h 62"/>
                <a:gd name="T16" fmla="*/ 33 w 37"/>
                <a:gd name="T17" fmla="*/ 60 h 62"/>
                <a:gd name="T18" fmla="*/ 19 w 37"/>
                <a:gd name="T19" fmla="*/ 62 h 62"/>
                <a:gd name="T20" fmla="*/ 0 w 37"/>
                <a:gd name="T21" fmla="*/ 40 h 62"/>
                <a:gd name="T22" fmla="*/ 19 w 37"/>
                <a:gd name="T23" fmla="*/ 18 h 62"/>
                <a:gd name="T24" fmla="*/ 32 w 37"/>
                <a:gd name="T25" fmla="*/ 21 h 62"/>
                <a:gd name="T26" fmla="*/ 32 w 37"/>
                <a:gd name="T27" fmla="*/ 1 h 62"/>
                <a:gd name="T28" fmla="*/ 37 w 37"/>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62">
                  <a:moveTo>
                    <a:pt x="5" y="40"/>
                  </a:moveTo>
                  <a:cubicBezTo>
                    <a:pt x="5" y="50"/>
                    <a:pt x="9" y="57"/>
                    <a:pt x="20" y="57"/>
                  </a:cubicBezTo>
                  <a:cubicBezTo>
                    <a:pt x="22" y="57"/>
                    <a:pt x="25" y="57"/>
                    <a:pt x="32" y="55"/>
                  </a:cubicBezTo>
                  <a:cubicBezTo>
                    <a:pt x="32" y="25"/>
                    <a:pt x="32" y="25"/>
                    <a:pt x="32" y="25"/>
                  </a:cubicBezTo>
                  <a:cubicBezTo>
                    <a:pt x="25" y="23"/>
                    <a:pt x="22" y="23"/>
                    <a:pt x="20" y="23"/>
                  </a:cubicBezTo>
                  <a:cubicBezTo>
                    <a:pt x="9" y="23"/>
                    <a:pt x="5" y="30"/>
                    <a:pt x="5" y="40"/>
                  </a:cubicBezTo>
                  <a:moveTo>
                    <a:pt x="37" y="0"/>
                  </a:moveTo>
                  <a:cubicBezTo>
                    <a:pt x="37" y="55"/>
                    <a:pt x="37" y="55"/>
                    <a:pt x="37" y="55"/>
                  </a:cubicBezTo>
                  <a:cubicBezTo>
                    <a:pt x="37" y="58"/>
                    <a:pt x="36" y="59"/>
                    <a:pt x="33" y="60"/>
                  </a:cubicBezTo>
                  <a:cubicBezTo>
                    <a:pt x="26" y="62"/>
                    <a:pt x="22" y="62"/>
                    <a:pt x="19" y="62"/>
                  </a:cubicBezTo>
                  <a:cubicBezTo>
                    <a:pt x="7" y="62"/>
                    <a:pt x="0" y="54"/>
                    <a:pt x="0" y="40"/>
                  </a:cubicBezTo>
                  <a:cubicBezTo>
                    <a:pt x="0" y="26"/>
                    <a:pt x="7" y="18"/>
                    <a:pt x="19" y="18"/>
                  </a:cubicBezTo>
                  <a:cubicBezTo>
                    <a:pt x="22" y="18"/>
                    <a:pt x="25" y="19"/>
                    <a:pt x="32" y="21"/>
                  </a:cubicBezTo>
                  <a:cubicBezTo>
                    <a:pt x="32" y="1"/>
                    <a:pt x="32" y="1"/>
                    <a:pt x="32" y="1"/>
                  </a:cubicBezTo>
                  <a:lnTo>
                    <a:pt x="37" y="0"/>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8" name="Freeform 58">
              <a:extLst>
                <a:ext uri="{FF2B5EF4-FFF2-40B4-BE49-F238E27FC236}">
                  <a16:creationId xmlns:a16="http://schemas.microsoft.com/office/drawing/2014/main" id="{42402FA6-61BB-41AD-BDE9-E969B435C277}"/>
                </a:ext>
              </a:extLst>
            </p:cNvPr>
            <p:cNvSpPr>
              <a:spLocks noChangeAspect="1"/>
            </p:cNvSpPr>
            <p:nvPr userDrawn="1"/>
          </p:nvSpPr>
          <p:spPr bwMode="auto">
            <a:xfrm>
              <a:off x="9312276" y="515938"/>
              <a:ext cx="50800" cy="58738"/>
            </a:xfrm>
            <a:custGeom>
              <a:avLst/>
              <a:gdLst>
                <a:gd name="T0" fmla="*/ 22 w 38"/>
                <a:gd name="T1" fmla="*/ 41 h 44"/>
                <a:gd name="T2" fmla="*/ 18 w 38"/>
                <a:gd name="T3" fmla="*/ 44 h 44"/>
                <a:gd name="T4" fmla="*/ 14 w 38"/>
                <a:gd name="T5" fmla="*/ 41 h 44"/>
                <a:gd name="T6" fmla="*/ 0 w 38"/>
                <a:gd name="T7" fmla="*/ 0 h 44"/>
                <a:gd name="T8" fmla="*/ 5 w 38"/>
                <a:gd name="T9" fmla="*/ 0 h 44"/>
                <a:gd name="T10" fmla="*/ 18 w 38"/>
                <a:gd name="T11" fmla="*/ 39 h 44"/>
                <a:gd name="T12" fmla="*/ 32 w 38"/>
                <a:gd name="T13" fmla="*/ 0 h 44"/>
                <a:gd name="T14" fmla="*/ 38 w 38"/>
                <a:gd name="T15" fmla="*/ 0 h 44"/>
                <a:gd name="T16" fmla="*/ 22 w 38"/>
                <a:gd name="T17"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4">
                  <a:moveTo>
                    <a:pt x="22" y="41"/>
                  </a:moveTo>
                  <a:cubicBezTo>
                    <a:pt x="22" y="43"/>
                    <a:pt x="20" y="44"/>
                    <a:pt x="18" y="44"/>
                  </a:cubicBezTo>
                  <a:cubicBezTo>
                    <a:pt x="16" y="44"/>
                    <a:pt x="15" y="43"/>
                    <a:pt x="14" y="41"/>
                  </a:cubicBezTo>
                  <a:cubicBezTo>
                    <a:pt x="0" y="0"/>
                    <a:pt x="0" y="0"/>
                    <a:pt x="0" y="0"/>
                  </a:cubicBezTo>
                  <a:cubicBezTo>
                    <a:pt x="5" y="0"/>
                    <a:pt x="5" y="0"/>
                    <a:pt x="5" y="0"/>
                  </a:cubicBezTo>
                  <a:cubicBezTo>
                    <a:pt x="18" y="39"/>
                    <a:pt x="18" y="39"/>
                    <a:pt x="18" y="39"/>
                  </a:cubicBezTo>
                  <a:cubicBezTo>
                    <a:pt x="32" y="0"/>
                    <a:pt x="32" y="0"/>
                    <a:pt x="32" y="0"/>
                  </a:cubicBezTo>
                  <a:cubicBezTo>
                    <a:pt x="38" y="0"/>
                    <a:pt x="38" y="0"/>
                    <a:pt x="38" y="0"/>
                  </a:cubicBezTo>
                  <a:lnTo>
                    <a:pt x="22" y="41"/>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9" name="Freeform 59">
              <a:extLst>
                <a:ext uri="{FF2B5EF4-FFF2-40B4-BE49-F238E27FC236}">
                  <a16:creationId xmlns:a16="http://schemas.microsoft.com/office/drawing/2014/main" id="{5945A729-FD86-4E70-9B9C-E686014BBF79}"/>
                </a:ext>
              </a:extLst>
            </p:cNvPr>
            <p:cNvSpPr>
              <a:spLocks noChangeAspect="1" noEditPoints="1"/>
            </p:cNvSpPr>
            <p:nvPr userDrawn="1"/>
          </p:nvSpPr>
          <p:spPr bwMode="auto">
            <a:xfrm>
              <a:off x="9378951" y="515938"/>
              <a:ext cx="52388" cy="58738"/>
            </a:xfrm>
            <a:custGeom>
              <a:avLst/>
              <a:gdLst>
                <a:gd name="T0" fmla="*/ 20 w 40"/>
                <a:gd name="T1" fmla="*/ 4 h 44"/>
                <a:gd name="T2" fmla="*/ 5 w 40"/>
                <a:gd name="T3" fmla="*/ 22 h 44"/>
                <a:gd name="T4" fmla="*/ 20 w 40"/>
                <a:gd name="T5" fmla="*/ 40 h 44"/>
                <a:gd name="T6" fmla="*/ 35 w 40"/>
                <a:gd name="T7" fmla="*/ 22 h 44"/>
                <a:gd name="T8" fmla="*/ 20 w 40"/>
                <a:gd name="T9" fmla="*/ 4 h 44"/>
                <a:gd name="T10" fmla="*/ 20 w 40"/>
                <a:gd name="T11" fmla="*/ 44 h 44"/>
                <a:gd name="T12" fmla="*/ 0 w 40"/>
                <a:gd name="T13" fmla="*/ 22 h 44"/>
                <a:gd name="T14" fmla="*/ 20 w 40"/>
                <a:gd name="T15" fmla="*/ 0 h 44"/>
                <a:gd name="T16" fmla="*/ 40 w 40"/>
                <a:gd name="T17" fmla="*/ 22 h 44"/>
                <a:gd name="T18" fmla="*/ 20 w 40"/>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4"/>
                  </a:moveTo>
                  <a:cubicBezTo>
                    <a:pt x="11" y="4"/>
                    <a:pt x="5" y="11"/>
                    <a:pt x="5" y="22"/>
                  </a:cubicBezTo>
                  <a:cubicBezTo>
                    <a:pt x="5" y="33"/>
                    <a:pt x="11" y="40"/>
                    <a:pt x="20" y="40"/>
                  </a:cubicBezTo>
                  <a:cubicBezTo>
                    <a:pt x="30" y="40"/>
                    <a:pt x="35" y="33"/>
                    <a:pt x="35" y="22"/>
                  </a:cubicBezTo>
                  <a:cubicBezTo>
                    <a:pt x="35" y="11"/>
                    <a:pt x="29" y="4"/>
                    <a:pt x="20" y="4"/>
                  </a:cubicBezTo>
                  <a:moveTo>
                    <a:pt x="20" y="44"/>
                  </a:moveTo>
                  <a:cubicBezTo>
                    <a:pt x="8" y="44"/>
                    <a:pt x="0" y="36"/>
                    <a:pt x="0" y="22"/>
                  </a:cubicBezTo>
                  <a:cubicBezTo>
                    <a:pt x="0" y="8"/>
                    <a:pt x="8" y="0"/>
                    <a:pt x="20" y="0"/>
                  </a:cubicBezTo>
                  <a:cubicBezTo>
                    <a:pt x="32" y="0"/>
                    <a:pt x="40" y="8"/>
                    <a:pt x="40" y="22"/>
                  </a:cubicBezTo>
                  <a:cubicBezTo>
                    <a:pt x="40" y="36"/>
                    <a:pt x="32" y="44"/>
                    <a:pt x="20" y="44"/>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0" name="Freeform 60">
              <a:extLst>
                <a:ext uri="{FF2B5EF4-FFF2-40B4-BE49-F238E27FC236}">
                  <a16:creationId xmlns:a16="http://schemas.microsoft.com/office/drawing/2014/main" id="{4ECA4E2B-9C60-45B7-9220-ADE27752AED4}"/>
                </a:ext>
              </a:extLst>
            </p:cNvPr>
            <p:cNvSpPr>
              <a:spLocks noChangeAspect="1" noEditPoints="1"/>
            </p:cNvSpPr>
            <p:nvPr userDrawn="1"/>
          </p:nvSpPr>
          <p:spPr bwMode="auto">
            <a:xfrm>
              <a:off x="9450388" y="512763"/>
              <a:ext cx="53975" cy="79375"/>
            </a:xfrm>
            <a:custGeom>
              <a:avLst/>
              <a:gdLst>
                <a:gd name="T0" fmla="*/ 27 w 41"/>
                <a:gd name="T1" fmla="*/ 43 h 61"/>
                <a:gd name="T2" fmla="*/ 8 w 41"/>
                <a:gd name="T3" fmla="*/ 43 h 61"/>
                <a:gd name="T4" fmla="*/ 6 w 41"/>
                <a:gd name="T5" fmla="*/ 49 h 61"/>
                <a:gd name="T6" fmla="*/ 19 w 41"/>
                <a:gd name="T7" fmla="*/ 57 h 61"/>
                <a:gd name="T8" fmla="*/ 36 w 41"/>
                <a:gd name="T9" fmla="*/ 48 h 61"/>
                <a:gd name="T10" fmla="*/ 27 w 41"/>
                <a:gd name="T11" fmla="*/ 43 h 61"/>
                <a:gd name="T12" fmla="*/ 18 w 41"/>
                <a:gd name="T13" fmla="*/ 8 h 61"/>
                <a:gd name="T14" fmla="*/ 5 w 41"/>
                <a:gd name="T15" fmla="*/ 17 h 61"/>
                <a:gd name="T16" fmla="*/ 18 w 41"/>
                <a:gd name="T17" fmla="*/ 27 h 61"/>
                <a:gd name="T18" fmla="*/ 31 w 41"/>
                <a:gd name="T19" fmla="*/ 17 h 61"/>
                <a:gd name="T20" fmla="*/ 18 w 41"/>
                <a:gd name="T21" fmla="*/ 8 h 61"/>
                <a:gd name="T22" fmla="*/ 19 w 41"/>
                <a:gd name="T23" fmla="*/ 61 h 61"/>
                <a:gd name="T24" fmla="*/ 1 w 41"/>
                <a:gd name="T25" fmla="*/ 50 h 61"/>
                <a:gd name="T26" fmla="*/ 4 w 41"/>
                <a:gd name="T27" fmla="*/ 42 h 61"/>
                <a:gd name="T28" fmla="*/ 8 w 41"/>
                <a:gd name="T29" fmla="*/ 37 h 61"/>
                <a:gd name="T30" fmla="*/ 10 w 41"/>
                <a:gd name="T31" fmla="*/ 33 h 61"/>
                <a:gd name="T32" fmla="*/ 6 w 41"/>
                <a:gd name="T33" fmla="*/ 28 h 61"/>
                <a:gd name="T34" fmla="*/ 0 w 41"/>
                <a:gd name="T35" fmla="*/ 17 h 61"/>
                <a:gd name="T36" fmla="*/ 18 w 41"/>
                <a:gd name="T37" fmla="*/ 3 h 61"/>
                <a:gd name="T38" fmla="*/ 23 w 41"/>
                <a:gd name="T39" fmla="*/ 3 h 61"/>
                <a:gd name="T40" fmla="*/ 31 w 41"/>
                <a:gd name="T41" fmla="*/ 3 h 61"/>
                <a:gd name="T42" fmla="*/ 40 w 41"/>
                <a:gd name="T43" fmla="*/ 0 h 61"/>
                <a:gd name="T44" fmla="*/ 41 w 41"/>
                <a:gd name="T45" fmla="*/ 5 h 61"/>
                <a:gd name="T46" fmla="*/ 31 w 41"/>
                <a:gd name="T47" fmla="*/ 7 h 61"/>
                <a:gd name="T48" fmla="*/ 36 w 41"/>
                <a:gd name="T49" fmla="*/ 17 h 61"/>
                <a:gd name="T50" fmla="*/ 18 w 41"/>
                <a:gd name="T51" fmla="*/ 30 h 61"/>
                <a:gd name="T52" fmla="*/ 13 w 41"/>
                <a:gd name="T53" fmla="*/ 30 h 61"/>
                <a:gd name="T54" fmla="*/ 14 w 41"/>
                <a:gd name="T55" fmla="*/ 33 h 61"/>
                <a:gd name="T56" fmla="*/ 12 w 41"/>
                <a:gd name="T57" fmla="*/ 38 h 61"/>
                <a:gd name="T58" fmla="*/ 27 w 41"/>
                <a:gd name="T59" fmla="*/ 38 h 61"/>
                <a:gd name="T60" fmla="*/ 40 w 41"/>
                <a:gd name="T61" fmla="*/ 48 h 61"/>
                <a:gd name="T62" fmla="*/ 19 w 4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61">
                  <a:moveTo>
                    <a:pt x="27" y="43"/>
                  </a:moveTo>
                  <a:cubicBezTo>
                    <a:pt x="8" y="43"/>
                    <a:pt x="8" y="43"/>
                    <a:pt x="8" y="43"/>
                  </a:cubicBezTo>
                  <a:cubicBezTo>
                    <a:pt x="6" y="45"/>
                    <a:pt x="6" y="47"/>
                    <a:pt x="6" y="49"/>
                  </a:cubicBezTo>
                  <a:cubicBezTo>
                    <a:pt x="6" y="55"/>
                    <a:pt x="11" y="57"/>
                    <a:pt x="19" y="57"/>
                  </a:cubicBezTo>
                  <a:cubicBezTo>
                    <a:pt x="31" y="57"/>
                    <a:pt x="36" y="54"/>
                    <a:pt x="36" y="48"/>
                  </a:cubicBezTo>
                  <a:cubicBezTo>
                    <a:pt x="36" y="45"/>
                    <a:pt x="33" y="43"/>
                    <a:pt x="27" y="43"/>
                  </a:cubicBezTo>
                  <a:moveTo>
                    <a:pt x="18" y="8"/>
                  </a:moveTo>
                  <a:cubicBezTo>
                    <a:pt x="10" y="8"/>
                    <a:pt x="5" y="10"/>
                    <a:pt x="5" y="17"/>
                  </a:cubicBezTo>
                  <a:cubicBezTo>
                    <a:pt x="5" y="24"/>
                    <a:pt x="10" y="27"/>
                    <a:pt x="18" y="27"/>
                  </a:cubicBezTo>
                  <a:cubicBezTo>
                    <a:pt x="26" y="27"/>
                    <a:pt x="31" y="24"/>
                    <a:pt x="31" y="17"/>
                  </a:cubicBezTo>
                  <a:cubicBezTo>
                    <a:pt x="31" y="10"/>
                    <a:pt x="26" y="8"/>
                    <a:pt x="18" y="8"/>
                  </a:cubicBezTo>
                  <a:moveTo>
                    <a:pt x="19" y="61"/>
                  </a:moveTo>
                  <a:cubicBezTo>
                    <a:pt x="9" y="61"/>
                    <a:pt x="1" y="58"/>
                    <a:pt x="1" y="50"/>
                  </a:cubicBezTo>
                  <a:cubicBezTo>
                    <a:pt x="1" y="46"/>
                    <a:pt x="3" y="43"/>
                    <a:pt x="4" y="42"/>
                  </a:cubicBezTo>
                  <a:cubicBezTo>
                    <a:pt x="8" y="37"/>
                    <a:pt x="8" y="37"/>
                    <a:pt x="8" y="37"/>
                  </a:cubicBezTo>
                  <a:cubicBezTo>
                    <a:pt x="9" y="35"/>
                    <a:pt x="10" y="34"/>
                    <a:pt x="10" y="33"/>
                  </a:cubicBezTo>
                  <a:cubicBezTo>
                    <a:pt x="10" y="31"/>
                    <a:pt x="9" y="29"/>
                    <a:pt x="6" y="28"/>
                  </a:cubicBezTo>
                  <a:cubicBezTo>
                    <a:pt x="4" y="26"/>
                    <a:pt x="0" y="23"/>
                    <a:pt x="0" y="17"/>
                  </a:cubicBezTo>
                  <a:cubicBezTo>
                    <a:pt x="0" y="8"/>
                    <a:pt x="7" y="3"/>
                    <a:pt x="18" y="3"/>
                  </a:cubicBezTo>
                  <a:cubicBezTo>
                    <a:pt x="23" y="3"/>
                    <a:pt x="23" y="3"/>
                    <a:pt x="23" y="3"/>
                  </a:cubicBezTo>
                  <a:cubicBezTo>
                    <a:pt x="27" y="3"/>
                    <a:pt x="29" y="3"/>
                    <a:pt x="31" y="3"/>
                  </a:cubicBezTo>
                  <a:cubicBezTo>
                    <a:pt x="40" y="0"/>
                    <a:pt x="40" y="0"/>
                    <a:pt x="40" y="0"/>
                  </a:cubicBezTo>
                  <a:cubicBezTo>
                    <a:pt x="41" y="5"/>
                    <a:pt x="41" y="5"/>
                    <a:pt x="41" y="5"/>
                  </a:cubicBezTo>
                  <a:cubicBezTo>
                    <a:pt x="31" y="7"/>
                    <a:pt x="31" y="7"/>
                    <a:pt x="31" y="7"/>
                  </a:cubicBezTo>
                  <a:cubicBezTo>
                    <a:pt x="31" y="7"/>
                    <a:pt x="36" y="10"/>
                    <a:pt x="36" y="17"/>
                  </a:cubicBezTo>
                  <a:cubicBezTo>
                    <a:pt x="36" y="26"/>
                    <a:pt x="29" y="30"/>
                    <a:pt x="18" y="30"/>
                  </a:cubicBezTo>
                  <a:cubicBezTo>
                    <a:pt x="15" y="30"/>
                    <a:pt x="13" y="30"/>
                    <a:pt x="13" y="30"/>
                  </a:cubicBezTo>
                  <a:cubicBezTo>
                    <a:pt x="14" y="31"/>
                    <a:pt x="14" y="32"/>
                    <a:pt x="14" y="33"/>
                  </a:cubicBezTo>
                  <a:cubicBezTo>
                    <a:pt x="14" y="35"/>
                    <a:pt x="14" y="36"/>
                    <a:pt x="12" y="38"/>
                  </a:cubicBezTo>
                  <a:cubicBezTo>
                    <a:pt x="27" y="38"/>
                    <a:pt x="27" y="38"/>
                    <a:pt x="27" y="38"/>
                  </a:cubicBezTo>
                  <a:cubicBezTo>
                    <a:pt x="36" y="38"/>
                    <a:pt x="40" y="42"/>
                    <a:pt x="40" y="48"/>
                  </a:cubicBezTo>
                  <a:cubicBezTo>
                    <a:pt x="40" y="56"/>
                    <a:pt x="34" y="61"/>
                    <a:pt x="19" y="61"/>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1" name="Freeform 61">
              <a:extLst>
                <a:ext uri="{FF2B5EF4-FFF2-40B4-BE49-F238E27FC236}">
                  <a16:creationId xmlns:a16="http://schemas.microsoft.com/office/drawing/2014/main" id="{07CC67B3-76FD-40BF-AE9E-C1C8D84AA435}"/>
                </a:ext>
              </a:extLst>
            </p:cNvPr>
            <p:cNvSpPr>
              <a:spLocks noChangeAspect="1" noEditPoints="1"/>
            </p:cNvSpPr>
            <p:nvPr userDrawn="1"/>
          </p:nvSpPr>
          <p:spPr bwMode="auto">
            <a:xfrm>
              <a:off x="9520238" y="515938"/>
              <a:ext cx="53975" cy="58738"/>
            </a:xfrm>
            <a:custGeom>
              <a:avLst/>
              <a:gdLst>
                <a:gd name="T0" fmla="*/ 30 w 40"/>
                <a:gd name="T1" fmla="*/ 24 h 44"/>
                <a:gd name="T2" fmla="*/ 16 w 40"/>
                <a:gd name="T3" fmla="*/ 24 h 44"/>
                <a:gd name="T4" fmla="*/ 4 w 40"/>
                <a:gd name="T5" fmla="*/ 32 h 44"/>
                <a:gd name="T6" fmla="*/ 14 w 40"/>
                <a:gd name="T7" fmla="*/ 40 h 44"/>
                <a:gd name="T8" fmla="*/ 25 w 40"/>
                <a:gd name="T9" fmla="*/ 38 h 44"/>
                <a:gd name="T10" fmla="*/ 30 w 40"/>
                <a:gd name="T11" fmla="*/ 37 h 44"/>
                <a:gd name="T12" fmla="*/ 30 w 40"/>
                <a:gd name="T13" fmla="*/ 24 h 44"/>
                <a:gd name="T14" fmla="*/ 38 w 40"/>
                <a:gd name="T15" fmla="*/ 44 h 44"/>
                <a:gd name="T16" fmla="*/ 34 w 40"/>
                <a:gd name="T17" fmla="*/ 42 h 44"/>
                <a:gd name="T18" fmla="*/ 29 w 40"/>
                <a:gd name="T19" fmla="*/ 41 h 44"/>
                <a:gd name="T20" fmla="*/ 25 w 40"/>
                <a:gd name="T21" fmla="*/ 42 h 44"/>
                <a:gd name="T22" fmla="*/ 13 w 40"/>
                <a:gd name="T23" fmla="*/ 44 h 44"/>
                <a:gd name="T24" fmla="*/ 0 w 40"/>
                <a:gd name="T25" fmla="*/ 32 h 44"/>
                <a:gd name="T26" fmla="*/ 16 w 40"/>
                <a:gd name="T27" fmla="*/ 20 h 44"/>
                <a:gd name="T28" fmla="*/ 30 w 40"/>
                <a:gd name="T29" fmla="*/ 20 h 44"/>
                <a:gd name="T30" fmla="*/ 30 w 40"/>
                <a:gd name="T31" fmla="*/ 14 h 44"/>
                <a:gd name="T32" fmla="*/ 19 w 40"/>
                <a:gd name="T33" fmla="*/ 5 h 44"/>
                <a:gd name="T34" fmla="*/ 5 w 40"/>
                <a:gd name="T35" fmla="*/ 7 h 44"/>
                <a:gd name="T36" fmla="*/ 2 w 40"/>
                <a:gd name="T37" fmla="*/ 8 h 44"/>
                <a:gd name="T38" fmla="*/ 1 w 40"/>
                <a:gd name="T39" fmla="*/ 3 h 44"/>
                <a:gd name="T40" fmla="*/ 4 w 40"/>
                <a:gd name="T41" fmla="*/ 3 h 44"/>
                <a:gd name="T42" fmla="*/ 19 w 40"/>
                <a:gd name="T43" fmla="*/ 0 h 44"/>
                <a:gd name="T44" fmla="*/ 35 w 40"/>
                <a:gd name="T45" fmla="*/ 14 h 44"/>
                <a:gd name="T46" fmla="*/ 35 w 40"/>
                <a:gd name="T47" fmla="*/ 37 h 44"/>
                <a:gd name="T48" fmla="*/ 40 w 40"/>
                <a:gd name="T49" fmla="*/ 40 h 44"/>
                <a:gd name="T50" fmla="*/ 38 w 40"/>
                <a:gd name="T5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4">
                  <a:moveTo>
                    <a:pt x="30" y="24"/>
                  </a:moveTo>
                  <a:cubicBezTo>
                    <a:pt x="16" y="24"/>
                    <a:pt x="16" y="24"/>
                    <a:pt x="16" y="24"/>
                  </a:cubicBezTo>
                  <a:cubicBezTo>
                    <a:pt x="9" y="24"/>
                    <a:pt x="4" y="26"/>
                    <a:pt x="4" y="32"/>
                  </a:cubicBezTo>
                  <a:cubicBezTo>
                    <a:pt x="4" y="37"/>
                    <a:pt x="8" y="40"/>
                    <a:pt x="14" y="40"/>
                  </a:cubicBezTo>
                  <a:cubicBezTo>
                    <a:pt x="17" y="40"/>
                    <a:pt x="21" y="39"/>
                    <a:pt x="25" y="38"/>
                  </a:cubicBezTo>
                  <a:cubicBezTo>
                    <a:pt x="30" y="37"/>
                    <a:pt x="30" y="37"/>
                    <a:pt x="30" y="37"/>
                  </a:cubicBezTo>
                  <a:lnTo>
                    <a:pt x="30" y="24"/>
                  </a:lnTo>
                  <a:close/>
                  <a:moveTo>
                    <a:pt x="38" y="44"/>
                  </a:moveTo>
                  <a:cubicBezTo>
                    <a:pt x="34" y="42"/>
                    <a:pt x="34" y="42"/>
                    <a:pt x="34" y="42"/>
                  </a:cubicBezTo>
                  <a:cubicBezTo>
                    <a:pt x="33" y="41"/>
                    <a:pt x="31" y="41"/>
                    <a:pt x="29" y="41"/>
                  </a:cubicBezTo>
                  <a:cubicBezTo>
                    <a:pt x="25" y="42"/>
                    <a:pt x="25" y="42"/>
                    <a:pt x="25" y="42"/>
                  </a:cubicBezTo>
                  <a:cubicBezTo>
                    <a:pt x="21" y="43"/>
                    <a:pt x="17" y="44"/>
                    <a:pt x="13" y="44"/>
                  </a:cubicBezTo>
                  <a:cubicBezTo>
                    <a:pt x="5" y="44"/>
                    <a:pt x="0" y="40"/>
                    <a:pt x="0" y="32"/>
                  </a:cubicBezTo>
                  <a:cubicBezTo>
                    <a:pt x="0" y="23"/>
                    <a:pt x="7" y="20"/>
                    <a:pt x="16" y="20"/>
                  </a:cubicBezTo>
                  <a:cubicBezTo>
                    <a:pt x="30" y="20"/>
                    <a:pt x="30" y="20"/>
                    <a:pt x="30" y="20"/>
                  </a:cubicBezTo>
                  <a:cubicBezTo>
                    <a:pt x="30" y="14"/>
                    <a:pt x="30" y="14"/>
                    <a:pt x="30" y="14"/>
                  </a:cubicBezTo>
                  <a:cubicBezTo>
                    <a:pt x="30" y="7"/>
                    <a:pt x="26" y="5"/>
                    <a:pt x="19" y="5"/>
                  </a:cubicBezTo>
                  <a:cubicBezTo>
                    <a:pt x="15" y="5"/>
                    <a:pt x="10" y="6"/>
                    <a:pt x="5" y="7"/>
                  </a:cubicBezTo>
                  <a:cubicBezTo>
                    <a:pt x="2" y="8"/>
                    <a:pt x="2" y="8"/>
                    <a:pt x="2" y="8"/>
                  </a:cubicBezTo>
                  <a:cubicBezTo>
                    <a:pt x="1" y="3"/>
                    <a:pt x="1" y="3"/>
                    <a:pt x="1" y="3"/>
                  </a:cubicBezTo>
                  <a:cubicBezTo>
                    <a:pt x="4" y="3"/>
                    <a:pt x="4" y="3"/>
                    <a:pt x="4" y="3"/>
                  </a:cubicBezTo>
                  <a:cubicBezTo>
                    <a:pt x="10" y="1"/>
                    <a:pt x="15" y="0"/>
                    <a:pt x="19" y="0"/>
                  </a:cubicBezTo>
                  <a:cubicBezTo>
                    <a:pt x="28" y="0"/>
                    <a:pt x="35" y="4"/>
                    <a:pt x="35" y="14"/>
                  </a:cubicBezTo>
                  <a:cubicBezTo>
                    <a:pt x="35" y="37"/>
                    <a:pt x="35" y="37"/>
                    <a:pt x="35" y="37"/>
                  </a:cubicBezTo>
                  <a:cubicBezTo>
                    <a:pt x="40" y="40"/>
                    <a:pt x="40" y="40"/>
                    <a:pt x="40" y="40"/>
                  </a:cubicBezTo>
                  <a:lnTo>
                    <a:pt x="38" y="44"/>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2" name="Freeform 62">
              <a:extLst>
                <a:ext uri="{FF2B5EF4-FFF2-40B4-BE49-F238E27FC236}">
                  <a16:creationId xmlns:a16="http://schemas.microsoft.com/office/drawing/2014/main" id="{3DFC1AC4-812F-447F-98CB-65B7D8C44263}"/>
                </a:ext>
              </a:extLst>
            </p:cNvPr>
            <p:cNvSpPr>
              <a:spLocks noChangeAspect="1" noEditPoints="1"/>
            </p:cNvSpPr>
            <p:nvPr userDrawn="1"/>
          </p:nvSpPr>
          <p:spPr bwMode="auto">
            <a:xfrm>
              <a:off x="9591676" y="492125"/>
              <a:ext cx="47625" cy="82550"/>
            </a:xfrm>
            <a:custGeom>
              <a:avLst/>
              <a:gdLst>
                <a:gd name="T0" fmla="*/ 5 w 36"/>
                <a:gd name="T1" fmla="*/ 40 h 62"/>
                <a:gd name="T2" fmla="*/ 19 w 36"/>
                <a:gd name="T3" fmla="*/ 57 h 62"/>
                <a:gd name="T4" fmla="*/ 32 w 36"/>
                <a:gd name="T5" fmla="*/ 55 h 62"/>
                <a:gd name="T6" fmla="*/ 32 w 36"/>
                <a:gd name="T7" fmla="*/ 25 h 62"/>
                <a:gd name="T8" fmla="*/ 19 w 36"/>
                <a:gd name="T9" fmla="*/ 23 h 62"/>
                <a:gd name="T10" fmla="*/ 5 w 36"/>
                <a:gd name="T11" fmla="*/ 40 h 62"/>
                <a:gd name="T12" fmla="*/ 36 w 36"/>
                <a:gd name="T13" fmla="*/ 0 h 62"/>
                <a:gd name="T14" fmla="*/ 36 w 36"/>
                <a:gd name="T15" fmla="*/ 55 h 62"/>
                <a:gd name="T16" fmla="*/ 32 w 36"/>
                <a:gd name="T17" fmla="*/ 60 h 62"/>
                <a:gd name="T18" fmla="*/ 19 w 36"/>
                <a:gd name="T19" fmla="*/ 62 h 62"/>
                <a:gd name="T20" fmla="*/ 0 w 36"/>
                <a:gd name="T21" fmla="*/ 40 h 62"/>
                <a:gd name="T22" fmla="*/ 19 w 36"/>
                <a:gd name="T23" fmla="*/ 18 h 62"/>
                <a:gd name="T24" fmla="*/ 32 w 36"/>
                <a:gd name="T25" fmla="*/ 21 h 62"/>
                <a:gd name="T26" fmla="*/ 32 w 36"/>
                <a:gd name="T27" fmla="*/ 1 h 62"/>
                <a:gd name="T28" fmla="*/ 36 w 36"/>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2">
                  <a:moveTo>
                    <a:pt x="5" y="40"/>
                  </a:moveTo>
                  <a:cubicBezTo>
                    <a:pt x="5" y="50"/>
                    <a:pt x="9" y="57"/>
                    <a:pt x="19" y="57"/>
                  </a:cubicBezTo>
                  <a:cubicBezTo>
                    <a:pt x="22" y="57"/>
                    <a:pt x="24" y="57"/>
                    <a:pt x="32" y="55"/>
                  </a:cubicBezTo>
                  <a:cubicBezTo>
                    <a:pt x="32" y="25"/>
                    <a:pt x="32" y="25"/>
                    <a:pt x="32" y="25"/>
                  </a:cubicBezTo>
                  <a:cubicBezTo>
                    <a:pt x="24" y="23"/>
                    <a:pt x="21" y="23"/>
                    <a:pt x="19" y="23"/>
                  </a:cubicBezTo>
                  <a:cubicBezTo>
                    <a:pt x="8" y="23"/>
                    <a:pt x="5" y="30"/>
                    <a:pt x="5" y="40"/>
                  </a:cubicBezTo>
                  <a:moveTo>
                    <a:pt x="36" y="0"/>
                  </a:moveTo>
                  <a:cubicBezTo>
                    <a:pt x="36" y="55"/>
                    <a:pt x="36" y="55"/>
                    <a:pt x="36" y="55"/>
                  </a:cubicBezTo>
                  <a:cubicBezTo>
                    <a:pt x="36" y="58"/>
                    <a:pt x="35" y="59"/>
                    <a:pt x="32" y="60"/>
                  </a:cubicBezTo>
                  <a:cubicBezTo>
                    <a:pt x="25" y="62"/>
                    <a:pt x="21" y="62"/>
                    <a:pt x="19" y="62"/>
                  </a:cubicBezTo>
                  <a:cubicBezTo>
                    <a:pt x="7" y="62"/>
                    <a:pt x="0" y="54"/>
                    <a:pt x="0" y="40"/>
                  </a:cubicBezTo>
                  <a:cubicBezTo>
                    <a:pt x="0" y="26"/>
                    <a:pt x="7" y="18"/>
                    <a:pt x="19" y="18"/>
                  </a:cubicBezTo>
                  <a:cubicBezTo>
                    <a:pt x="21" y="18"/>
                    <a:pt x="25" y="19"/>
                    <a:pt x="32" y="21"/>
                  </a:cubicBezTo>
                  <a:cubicBezTo>
                    <a:pt x="32" y="1"/>
                    <a:pt x="32" y="1"/>
                    <a:pt x="32" y="1"/>
                  </a:cubicBezTo>
                  <a:lnTo>
                    <a:pt x="36" y="0"/>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3" name="Freeform 63">
              <a:extLst>
                <a:ext uri="{FF2B5EF4-FFF2-40B4-BE49-F238E27FC236}">
                  <a16:creationId xmlns:a16="http://schemas.microsoft.com/office/drawing/2014/main" id="{5F2DAB0B-0084-40C3-8047-BE132780A21D}"/>
                </a:ext>
              </a:extLst>
            </p:cNvPr>
            <p:cNvSpPr>
              <a:spLocks noChangeAspect="1" noEditPoints="1"/>
            </p:cNvSpPr>
            <p:nvPr userDrawn="1"/>
          </p:nvSpPr>
          <p:spPr bwMode="auto">
            <a:xfrm>
              <a:off x="9661526" y="515938"/>
              <a:ext cx="52388" cy="58738"/>
            </a:xfrm>
            <a:custGeom>
              <a:avLst/>
              <a:gdLst>
                <a:gd name="T0" fmla="*/ 20 w 40"/>
                <a:gd name="T1" fmla="*/ 4 h 44"/>
                <a:gd name="T2" fmla="*/ 5 w 40"/>
                <a:gd name="T3" fmla="*/ 22 h 44"/>
                <a:gd name="T4" fmla="*/ 20 w 40"/>
                <a:gd name="T5" fmla="*/ 40 h 44"/>
                <a:gd name="T6" fmla="*/ 35 w 40"/>
                <a:gd name="T7" fmla="*/ 22 h 44"/>
                <a:gd name="T8" fmla="*/ 20 w 40"/>
                <a:gd name="T9" fmla="*/ 4 h 44"/>
                <a:gd name="T10" fmla="*/ 20 w 40"/>
                <a:gd name="T11" fmla="*/ 44 h 44"/>
                <a:gd name="T12" fmla="*/ 0 w 40"/>
                <a:gd name="T13" fmla="*/ 22 h 44"/>
                <a:gd name="T14" fmla="*/ 20 w 40"/>
                <a:gd name="T15" fmla="*/ 0 h 44"/>
                <a:gd name="T16" fmla="*/ 40 w 40"/>
                <a:gd name="T17" fmla="*/ 22 h 44"/>
                <a:gd name="T18" fmla="*/ 20 w 40"/>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4"/>
                  </a:moveTo>
                  <a:cubicBezTo>
                    <a:pt x="10" y="4"/>
                    <a:pt x="5" y="11"/>
                    <a:pt x="5" y="22"/>
                  </a:cubicBezTo>
                  <a:cubicBezTo>
                    <a:pt x="5" y="33"/>
                    <a:pt x="10" y="40"/>
                    <a:pt x="20" y="40"/>
                  </a:cubicBezTo>
                  <a:cubicBezTo>
                    <a:pt x="29" y="40"/>
                    <a:pt x="35" y="33"/>
                    <a:pt x="35" y="22"/>
                  </a:cubicBezTo>
                  <a:cubicBezTo>
                    <a:pt x="35" y="11"/>
                    <a:pt x="29" y="4"/>
                    <a:pt x="20" y="4"/>
                  </a:cubicBezTo>
                  <a:moveTo>
                    <a:pt x="20" y="44"/>
                  </a:moveTo>
                  <a:cubicBezTo>
                    <a:pt x="7" y="44"/>
                    <a:pt x="0" y="36"/>
                    <a:pt x="0" y="22"/>
                  </a:cubicBezTo>
                  <a:cubicBezTo>
                    <a:pt x="0" y="8"/>
                    <a:pt x="8" y="0"/>
                    <a:pt x="20" y="0"/>
                  </a:cubicBezTo>
                  <a:cubicBezTo>
                    <a:pt x="32" y="0"/>
                    <a:pt x="40" y="8"/>
                    <a:pt x="40" y="22"/>
                  </a:cubicBezTo>
                  <a:cubicBezTo>
                    <a:pt x="40" y="36"/>
                    <a:pt x="32" y="44"/>
                    <a:pt x="20" y="44"/>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4" name="Freeform 64">
              <a:extLst>
                <a:ext uri="{FF2B5EF4-FFF2-40B4-BE49-F238E27FC236}">
                  <a16:creationId xmlns:a16="http://schemas.microsoft.com/office/drawing/2014/main" id="{7C1C024D-C99B-411D-AD1D-D4793DC899B4}"/>
                </a:ext>
              </a:extLst>
            </p:cNvPr>
            <p:cNvSpPr>
              <a:spLocks noChangeAspect="1"/>
            </p:cNvSpPr>
            <p:nvPr userDrawn="1"/>
          </p:nvSpPr>
          <p:spPr bwMode="auto">
            <a:xfrm>
              <a:off x="9734551" y="515938"/>
              <a:ext cx="42863" cy="58738"/>
            </a:xfrm>
            <a:custGeom>
              <a:avLst/>
              <a:gdLst>
                <a:gd name="T0" fmla="*/ 22 w 33"/>
                <a:gd name="T1" fmla="*/ 20 h 44"/>
                <a:gd name="T2" fmla="*/ 33 w 33"/>
                <a:gd name="T3" fmla="*/ 32 h 44"/>
                <a:gd name="T4" fmla="*/ 18 w 33"/>
                <a:gd name="T5" fmla="*/ 44 h 44"/>
                <a:gd name="T6" fmla="*/ 3 w 33"/>
                <a:gd name="T7" fmla="*/ 41 h 44"/>
                <a:gd name="T8" fmla="*/ 0 w 33"/>
                <a:gd name="T9" fmla="*/ 41 h 44"/>
                <a:gd name="T10" fmla="*/ 1 w 33"/>
                <a:gd name="T11" fmla="*/ 36 h 44"/>
                <a:gd name="T12" fmla="*/ 4 w 33"/>
                <a:gd name="T13" fmla="*/ 37 h 44"/>
                <a:gd name="T14" fmla="*/ 18 w 33"/>
                <a:gd name="T15" fmla="*/ 39 h 44"/>
                <a:gd name="T16" fmla="*/ 28 w 33"/>
                <a:gd name="T17" fmla="*/ 32 h 44"/>
                <a:gd name="T18" fmla="*/ 20 w 33"/>
                <a:gd name="T19" fmla="*/ 25 h 44"/>
                <a:gd name="T20" fmla="*/ 12 w 33"/>
                <a:gd name="T21" fmla="*/ 24 h 44"/>
                <a:gd name="T22" fmla="*/ 0 w 33"/>
                <a:gd name="T23" fmla="*/ 12 h 44"/>
                <a:gd name="T24" fmla="*/ 15 w 33"/>
                <a:gd name="T25" fmla="*/ 0 h 44"/>
                <a:gd name="T26" fmla="*/ 30 w 33"/>
                <a:gd name="T27" fmla="*/ 3 h 44"/>
                <a:gd name="T28" fmla="*/ 33 w 33"/>
                <a:gd name="T29" fmla="*/ 3 h 44"/>
                <a:gd name="T30" fmla="*/ 32 w 33"/>
                <a:gd name="T31" fmla="*/ 8 h 44"/>
                <a:gd name="T32" fmla="*/ 29 w 33"/>
                <a:gd name="T33" fmla="*/ 7 h 44"/>
                <a:gd name="T34" fmla="*/ 15 w 33"/>
                <a:gd name="T35" fmla="*/ 5 h 44"/>
                <a:gd name="T36" fmla="*/ 5 w 33"/>
                <a:gd name="T37" fmla="*/ 12 h 44"/>
                <a:gd name="T38" fmla="*/ 13 w 33"/>
                <a:gd name="T39" fmla="*/ 19 h 44"/>
                <a:gd name="T40" fmla="*/ 22 w 33"/>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4">
                  <a:moveTo>
                    <a:pt x="22" y="20"/>
                  </a:moveTo>
                  <a:cubicBezTo>
                    <a:pt x="29" y="22"/>
                    <a:pt x="33" y="26"/>
                    <a:pt x="33" y="32"/>
                  </a:cubicBezTo>
                  <a:cubicBezTo>
                    <a:pt x="33" y="40"/>
                    <a:pt x="26" y="44"/>
                    <a:pt x="18" y="44"/>
                  </a:cubicBezTo>
                  <a:cubicBezTo>
                    <a:pt x="13" y="44"/>
                    <a:pt x="8" y="43"/>
                    <a:pt x="3" y="41"/>
                  </a:cubicBezTo>
                  <a:cubicBezTo>
                    <a:pt x="0" y="41"/>
                    <a:pt x="0" y="41"/>
                    <a:pt x="0" y="41"/>
                  </a:cubicBezTo>
                  <a:cubicBezTo>
                    <a:pt x="1" y="36"/>
                    <a:pt x="1" y="36"/>
                    <a:pt x="1" y="36"/>
                  </a:cubicBezTo>
                  <a:cubicBezTo>
                    <a:pt x="4" y="37"/>
                    <a:pt x="4" y="37"/>
                    <a:pt x="4" y="37"/>
                  </a:cubicBezTo>
                  <a:cubicBezTo>
                    <a:pt x="9" y="38"/>
                    <a:pt x="13" y="39"/>
                    <a:pt x="18" y="39"/>
                  </a:cubicBezTo>
                  <a:cubicBezTo>
                    <a:pt x="24" y="39"/>
                    <a:pt x="28" y="37"/>
                    <a:pt x="28" y="32"/>
                  </a:cubicBezTo>
                  <a:cubicBezTo>
                    <a:pt x="28" y="28"/>
                    <a:pt x="26" y="26"/>
                    <a:pt x="20" y="25"/>
                  </a:cubicBezTo>
                  <a:cubicBezTo>
                    <a:pt x="12" y="24"/>
                    <a:pt x="12" y="24"/>
                    <a:pt x="12" y="24"/>
                  </a:cubicBezTo>
                  <a:cubicBezTo>
                    <a:pt x="5" y="22"/>
                    <a:pt x="0" y="18"/>
                    <a:pt x="0" y="12"/>
                  </a:cubicBezTo>
                  <a:cubicBezTo>
                    <a:pt x="0" y="4"/>
                    <a:pt x="7" y="0"/>
                    <a:pt x="15" y="0"/>
                  </a:cubicBezTo>
                  <a:cubicBezTo>
                    <a:pt x="20" y="0"/>
                    <a:pt x="25" y="1"/>
                    <a:pt x="30" y="3"/>
                  </a:cubicBezTo>
                  <a:cubicBezTo>
                    <a:pt x="33" y="3"/>
                    <a:pt x="33" y="3"/>
                    <a:pt x="33" y="3"/>
                  </a:cubicBezTo>
                  <a:cubicBezTo>
                    <a:pt x="32" y="8"/>
                    <a:pt x="32" y="8"/>
                    <a:pt x="32" y="8"/>
                  </a:cubicBezTo>
                  <a:cubicBezTo>
                    <a:pt x="29" y="7"/>
                    <a:pt x="29" y="7"/>
                    <a:pt x="29" y="7"/>
                  </a:cubicBezTo>
                  <a:cubicBezTo>
                    <a:pt x="24" y="6"/>
                    <a:pt x="20" y="5"/>
                    <a:pt x="15" y="5"/>
                  </a:cubicBezTo>
                  <a:cubicBezTo>
                    <a:pt x="10" y="5"/>
                    <a:pt x="5" y="7"/>
                    <a:pt x="5" y="12"/>
                  </a:cubicBezTo>
                  <a:cubicBezTo>
                    <a:pt x="5" y="16"/>
                    <a:pt x="7" y="18"/>
                    <a:pt x="13" y="19"/>
                  </a:cubicBezTo>
                  <a:lnTo>
                    <a:pt x="22" y="20"/>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23" name="Espaço Reservado para Texto 122">
            <a:extLst>
              <a:ext uri="{FF2B5EF4-FFF2-40B4-BE49-F238E27FC236}">
                <a16:creationId xmlns:a16="http://schemas.microsoft.com/office/drawing/2014/main" id="{3C5CBC22-46B4-417C-B103-CECF98920CA2}"/>
              </a:ext>
            </a:extLst>
          </p:cNvPr>
          <p:cNvSpPr>
            <a:spLocks noGrp="1"/>
          </p:cNvSpPr>
          <p:nvPr>
            <p:ph type="body" sz="quarter" idx="10" hasCustomPrompt="1"/>
          </p:nvPr>
        </p:nvSpPr>
        <p:spPr>
          <a:xfrm>
            <a:off x="719400" y="5277600"/>
            <a:ext cx="5374800" cy="193899"/>
          </a:xfrm>
        </p:spPr>
        <p:txBody>
          <a:bodyPr vert="horz" wrap="square" lIns="0" tIns="0" rIns="0" bIns="0" rtlCol="0" anchor="b" anchorCtr="0">
            <a:spAutoFit/>
          </a:bodyPr>
          <a:lstStyle>
            <a:lvl1pPr>
              <a:defRPr lang="pt-BR" sz="1400" smtClean="0">
                <a:ea typeface="+mj-ea"/>
                <a:cs typeface="+mj-cs"/>
              </a:defRPr>
            </a:lvl1pPr>
            <a:lvl2pPr>
              <a:defRPr lang="pt-BR" smtClean="0"/>
            </a:lvl2pPr>
            <a:lvl3pPr>
              <a:defRPr lang="pt-BR" sz="1800" smtClean="0"/>
            </a:lvl3pPr>
            <a:lvl4pPr>
              <a:defRPr lang="pt-BR" sz="1800" smtClean="0"/>
            </a:lvl4pPr>
            <a:lvl5pPr>
              <a:defRPr lang="pt-BR" sz="1800"/>
            </a:lvl5pPr>
          </a:lstStyle>
          <a:p>
            <a:pPr lvl="0">
              <a:spcBef>
                <a:spcPct val="0"/>
              </a:spcBef>
            </a:pPr>
            <a:r>
              <a:rPr lang="pt-BR" dirty="0"/>
              <a:t>Autor(a)</a:t>
            </a:r>
          </a:p>
        </p:txBody>
      </p:sp>
      <p:sp>
        <p:nvSpPr>
          <p:cNvPr id="124" name="Espaço Reservado para Texto 122">
            <a:extLst>
              <a:ext uri="{FF2B5EF4-FFF2-40B4-BE49-F238E27FC236}">
                <a16:creationId xmlns:a16="http://schemas.microsoft.com/office/drawing/2014/main" id="{6C43C010-6120-4325-993F-C0296264F9DE}"/>
              </a:ext>
            </a:extLst>
          </p:cNvPr>
          <p:cNvSpPr>
            <a:spLocks noGrp="1"/>
          </p:cNvSpPr>
          <p:nvPr>
            <p:ph type="body" sz="quarter" idx="11" hasCustomPrompt="1"/>
          </p:nvPr>
        </p:nvSpPr>
        <p:spPr>
          <a:xfrm>
            <a:off x="719400" y="5832000"/>
            <a:ext cx="5374800" cy="193899"/>
          </a:xfrm>
        </p:spPr>
        <p:txBody>
          <a:bodyPr vert="horz" wrap="square" lIns="0" tIns="0" rIns="0" bIns="0" rtlCol="0" anchor="t" anchorCtr="0">
            <a:spAutoFit/>
          </a:bodyPr>
          <a:lstStyle>
            <a:lvl1pPr>
              <a:defRPr lang="pt-BR" sz="1400" smtClean="0">
                <a:ea typeface="+mj-ea"/>
                <a:cs typeface="+mj-cs"/>
              </a:defRPr>
            </a:lvl1pPr>
            <a:lvl2pPr>
              <a:defRPr lang="pt-BR" smtClean="0"/>
            </a:lvl2pPr>
            <a:lvl3pPr>
              <a:defRPr lang="pt-BR" sz="1800" smtClean="0"/>
            </a:lvl3pPr>
            <a:lvl4pPr>
              <a:defRPr lang="pt-BR" sz="1800" smtClean="0"/>
            </a:lvl4pPr>
            <a:lvl5pPr>
              <a:defRPr lang="pt-BR" sz="1800"/>
            </a:lvl5pPr>
          </a:lstStyle>
          <a:p>
            <a:pPr lvl="0">
              <a:spcBef>
                <a:spcPct val="0"/>
              </a:spcBef>
            </a:pPr>
            <a:r>
              <a:rPr lang="pt-BR" dirty="0"/>
              <a:t>Data</a:t>
            </a:r>
          </a:p>
        </p:txBody>
      </p:sp>
    </p:spTree>
    <p:extLst>
      <p:ext uri="{BB962C8B-B14F-4D97-AF65-F5344CB8AC3E}">
        <p14:creationId xmlns:p14="http://schemas.microsoft.com/office/powerpoint/2010/main" val="154185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ertura 3C">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754857-FC2B-4F10-A8EF-E40752CE22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2000" cy="6851650"/>
          </a:xfrm>
          <a:prstGeom prst="rect">
            <a:avLst/>
          </a:prstGeom>
        </p:spPr>
      </p:pic>
      <p:sp>
        <p:nvSpPr>
          <p:cNvPr id="2" name="Título 1"/>
          <p:cNvSpPr>
            <a:spLocks noGrp="1"/>
          </p:cNvSpPr>
          <p:nvPr userDrawn="1">
            <p:ph type="ctrTitle" hasCustomPrompt="1"/>
          </p:nvPr>
        </p:nvSpPr>
        <p:spPr>
          <a:xfrm>
            <a:off x="6096000" y="3082752"/>
            <a:ext cx="5374800" cy="692497"/>
          </a:xfrm>
        </p:spPr>
        <p:txBody>
          <a:bodyPr anchor="ctr" anchorCtr="0">
            <a:spAutoFit/>
          </a:bodyPr>
          <a:lstStyle>
            <a:lvl1pPr algn="l">
              <a:defRPr sz="5000">
                <a:solidFill>
                  <a:schemeClr val="bg1"/>
                </a:solidFill>
              </a:defRPr>
            </a:lvl1pPr>
          </a:lstStyle>
          <a:p>
            <a:r>
              <a:rPr lang="pt-BR" dirty="0"/>
              <a:t>Título do capítulo</a:t>
            </a: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8" name="Freeform 7">
            <a:extLst>
              <a:ext uri="{FF2B5EF4-FFF2-40B4-BE49-F238E27FC236}">
                <a16:creationId xmlns:a16="http://schemas.microsoft.com/office/drawing/2014/main" id="{8A0095AB-68AC-478E-99F8-D4AE7D79637B}"/>
              </a:ext>
            </a:extLst>
          </p:cNvPr>
          <p:cNvSpPr>
            <a:spLocks/>
          </p:cNvSpPr>
          <p:nvPr userDrawn="1"/>
        </p:nvSpPr>
        <p:spPr bwMode="auto">
          <a:xfrm>
            <a:off x="3670651" y="1589"/>
            <a:ext cx="2247103"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sp>
        <p:nvSpPr>
          <p:cNvPr id="19" name="Freeform 13"/>
          <p:cNvSpPr>
            <a:spLocks/>
          </p:cNvSpPr>
          <p:nvPr userDrawn="1"/>
        </p:nvSpPr>
        <p:spPr bwMode="auto">
          <a:xfrm>
            <a:off x="0" y="0"/>
            <a:ext cx="5508903"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84222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ertura 4">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BF7402-0C51-4DB0-9736-046B982E57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5"/>
            <a:ext cx="12192000"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82752"/>
            <a:ext cx="5374800" cy="692497"/>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3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2546703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ertura 4B">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BF7402-0C51-4DB0-9736-046B982E57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44280"/>
            <a:ext cx="53748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3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1120193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ertura 4C">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BF7402-0C51-4DB0-9736-046B982E57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2000" cy="6851650"/>
          </a:xfrm>
          <a:prstGeom prst="rect">
            <a:avLst/>
          </a:prstGeom>
        </p:spPr>
      </p:pic>
      <p:sp>
        <p:nvSpPr>
          <p:cNvPr id="2" name="Título 1"/>
          <p:cNvSpPr>
            <a:spLocks noGrp="1"/>
          </p:cNvSpPr>
          <p:nvPr userDrawn="1">
            <p:ph type="ctrTitle" hasCustomPrompt="1"/>
          </p:nvPr>
        </p:nvSpPr>
        <p:spPr>
          <a:xfrm>
            <a:off x="6096000" y="3082752"/>
            <a:ext cx="5374800" cy="692497"/>
          </a:xfrm>
        </p:spPr>
        <p:txBody>
          <a:bodyPr anchor="ctr" anchorCtr="0">
            <a:spAutoFit/>
          </a:bodyPr>
          <a:lstStyle>
            <a:lvl1pPr algn="l">
              <a:defRPr sz="5000">
                <a:solidFill>
                  <a:schemeClr val="bg1"/>
                </a:solidFill>
              </a:defRPr>
            </a:lvl1pPr>
          </a:lstStyle>
          <a:p>
            <a:r>
              <a:rPr lang="pt-BR" dirty="0"/>
              <a:t>Título do capítulo</a:t>
            </a: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3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32" name="Freeform 7">
            <a:extLst>
              <a:ext uri="{FF2B5EF4-FFF2-40B4-BE49-F238E27FC236}">
                <a16:creationId xmlns:a16="http://schemas.microsoft.com/office/drawing/2014/main" id="{8A0095AB-68AC-478E-99F8-D4AE7D79637B}"/>
              </a:ext>
            </a:extLst>
          </p:cNvPr>
          <p:cNvSpPr>
            <a:spLocks/>
          </p:cNvSpPr>
          <p:nvPr userDrawn="1"/>
        </p:nvSpPr>
        <p:spPr bwMode="auto">
          <a:xfrm>
            <a:off x="3670651" y="1589"/>
            <a:ext cx="2247103"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sp>
        <p:nvSpPr>
          <p:cNvPr id="33" name="Freeform 13"/>
          <p:cNvSpPr>
            <a:spLocks/>
          </p:cNvSpPr>
          <p:nvPr userDrawn="1"/>
        </p:nvSpPr>
        <p:spPr bwMode="auto">
          <a:xfrm>
            <a:off x="0" y="0"/>
            <a:ext cx="5508903"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546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ertura 5">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6EFCDC-6CAE-41B0-9078-7726C308C68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5"/>
            <a:ext cx="12192000"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82752"/>
            <a:ext cx="5374800" cy="692497"/>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95277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ertura 5B">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6EFCDC-6CAE-41B0-9078-7726C308C68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5"/>
            <a:ext cx="12192000"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44280"/>
            <a:ext cx="53748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2624277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ertura 5C">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6EFCDC-6CAE-41B0-9078-7726C308C68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2000" cy="6851650"/>
          </a:xfrm>
          <a:prstGeom prst="rect">
            <a:avLst/>
          </a:prstGeom>
        </p:spPr>
      </p:pic>
      <p:sp>
        <p:nvSpPr>
          <p:cNvPr id="2" name="Título 1"/>
          <p:cNvSpPr>
            <a:spLocks noGrp="1"/>
          </p:cNvSpPr>
          <p:nvPr userDrawn="1">
            <p:ph type="ctrTitle" hasCustomPrompt="1"/>
          </p:nvPr>
        </p:nvSpPr>
        <p:spPr>
          <a:xfrm>
            <a:off x="6096000" y="3082752"/>
            <a:ext cx="5374800" cy="692497"/>
          </a:xfrm>
        </p:spPr>
        <p:txBody>
          <a:bodyPr anchor="ctr" anchorCtr="0">
            <a:spAutoFit/>
          </a:bodyPr>
          <a:lstStyle>
            <a:lvl1pPr algn="l">
              <a:defRPr sz="5000">
                <a:solidFill>
                  <a:schemeClr val="bg1"/>
                </a:solidFill>
              </a:defRPr>
            </a:lvl1pPr>
          </a:lstStyle>
          <a:p>
            <a:r>
              <a:rPr lang="pt-BR" dirty="0"/>
              <a:t>Título do capítulo</a:t>
            </a: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8" name="Freeform 7">
            <a:extLst>
              <a:ext uri="{FF2B5EF4-FFF2-40B4-BE49-F238E27FC236}">
                <a16:creationId xmlns:a16="http://schemas.microsoft.com/office/drawing/2014/main" id="{8A0095AB-68AC-478E-99F8-D4AE7D79637B}"/>
              </a:ext>
            </a:extLst>
          </p:cNvPr>
          <p:cNvSpPr>
            <a:spLocks/>
          </p:cNvSpPr>
          <p:nvPr userDrawn="1"/>
        </p:nvSpPr>
        <p:spPr bwMode="auto">
          <a:xfrm>
            <a:off x="3670651" y="1589"/>
            <a:ext cx="2247103"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sp>
        <p:nvSpPr>
          <p:cNvPr id="19" name="Freeform 13"/>
          <p:cNvSpPr>
            <a:spLocks/>
          </p:cNvSpPr>
          <p:nvPr userDrawn="1"/>
        </p:nvSpPr>
        <p:spPr bwMode="auto">
          <a:xfrm>
            <a:off x="0" y="0"/>
            <a:ext cx="5508903"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416494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ágina Neutra">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898554" y="6343200"/>
            <a:ext cx="934046" cy="1538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59399" y="6343200"/>
            <a:ext cx="10299877" cy="153888"/>
          </a:xfrm>
        </p:spPr>
        <p:txBody>
          <a:bodyPr vert="horz" wrap="square" lIns="0" tIns="0" rIns="0" bIns="0" rtlCol="0" anchor="b" anchorCtr="0">
            <a:spAutoFit/>
          </a:bodyPr>
          <a:lstStyle>
            <a:lvl1pPr algn="l">
              <a:def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pt-BR" dirty="0"/>
              <a:t>Rodapé</a:t>
            </a:r>
          </a:p>
        </p:txBody>
      </p:sp>
    </p:spTree>
    <p:extLst>
      <p:ext uri="{BB962C8B-B14F-4D97-AF65-F5344CB8AC3E}">
        <p14:creationId xmlns:p14="http://schemas.microsoft.com/office/powerpoint/2010/main" val="3160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o padrão">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898554" y="6343200"/>
            <a:ext cx="934046" cy="1538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de texto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59399" y="6343200"/>
            <a:ext cx="10299877" cy="153888"/>
          </a:xfrm>
        </p:spPr>
        <p:txBody>
          <a:bodyPr vert="horz" wrap="square" lIns="0" tIns="0" rIns="0" bIns="0" rtlCol="0" anchor="b" anchorCtr="0">
            <a:spAutoFit/>
          </a:bodyPr>
          <a:lstStyle>
            <a:lvl1pPr algn="l">
              <a:def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pt-BR" dirty="0"/>
              <a:t>Rodapé</a:t>
            </a:r>
          </a:p>
        </p:txBody>
      </p:sp>
      <p:sp>
        <p:nvSpPr>
          <p:cNvPr id="5" name="Espaço Reservado para Texto 4">
            <a:extLst>
              <a:ext uri="{FF2B5EF4-FFF2-40B4-BE49-F238E27FC236}">
                <a16:creationId xmlns:a16="http://schemas.microsoft.com/office/drawing/2014/main" id="{0414EBD8-AF04-48B0-BB8D-B1678D073DE2}"/>
              </a:ext>
            </a:extLst>
          </p:cNvPr>
          <p:cNvSpPr>
            <a:spLocks noGrp="1"/>
          </p:cNvSpPr>
          <p:nvPr>
            <p:ph type="body" sz="quarter" idx="17"/>
          </p:nvPr>
        </p:nvSpPr>
        <p:spPr>
          <a:xfrm>
            <a:off x="720725" y="1543050"/>
            <a:ext cx="10787464" cy="450871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Tree>
    <p:extLst>
      <p:ext uri="{BB962C8B-B14F-4D97-AF65-F5344CB8AC3E}">
        <p14:creationId xmlns:p14="http://schemas.microsoft.com/office/powerpoint/2010/main" val="4177415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o Padrão 2 colun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40544-1D37-4739-BA14-A54BF6666AFB}"/>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com duas colunas</a:t>
            </a:r>
          </a:p>
        </p:txBody>
      </p:sp>
      <p:sp>
        <p:nvSpPr>
          <p:cNvPr id="4" name="Espaço Reservado para Número de Slide 3">
            <a:extLst>
              <a:ext uri="{FF2B5EF4-FFF2-40B4-BE49-F238E27FC236}">
                <a16:creationId xmlns:a16="http://schemas.microsoft.com/office/drawing/2014/main" id="{3BA127E8-E46C-4986-ACD0-4146458C7457}"/>
              </a:ext>
            </a:extLst>
          </p:cNvPr>
          <p:cNvSpPr>
            <a:spLocks noGrp="1"/>
          </p:cNvSpPr>
          <p:nvPr>
            <p:ph type="sldNum" sz="quarter" idx="11"/>
          </p:nvPr>
        </p:nvSpPr>
        <p:spPr/>
        <p:txBody>
          <a:bodyPr/>
          <a:lstStyle/>
          <a:p>
            <a:fld id="{F077AD36-6513-4937-8578-8D1887E4EE7D}" type="slidenum">
              <a:rPr lang="pt-BR" smtClean="0"/>
              <a:pPr/>
              <a:t>‹nº›</a:t>
            </a:fld>
            <a:endParaRPr lang="pt-BR" dirty="0"/>
          </a:p>
        </p:txBody>
      </p:sp>
      <p:sp>
        <p:nvSpPr>
          <p:cNvPr id="17" name="Espaço Reservado para Texto 21">
            <a:extLst>
              <a:ext uri="{FF2B5EF4-FFF2-40B4-BE49-F238E27FC236}">
                <a16:creationId xmlns:a16="http://schemas.microsoft.com/office/drawing/2014/main" id="{7A169D35-F7A8-4F22-8BCF-1421DEE46564}"/>
              </a:ext>
            </a:extLst>
          </p:cNvPr>
          <p:cNvSpPr>
            <a:spLocks noGrp="1"/>
          </p:cNvSpPr>
          <p:nvPr>
            <p:ph type="body" sz="quarter" idx="12" hasCustomPrompt="1"/>
          </p:nvPr>
        </p:nvSpPr>
        <p:spPr>
          <a:xfrm>
            <a:off x="719400" y="1539378"/>
            <a:ext cx="10753200" cy="4442400"/>
          </a:xfrm>
        </p:spPr>
        <p:txBody>
          <a:bodyPr numCol="2" spcCol="720000">
            <a:noAutofit/>
          </a:bodyPr>
          <a:lstStyle>
            <a:lvl1pPr>
              <a:defRPr/>
            </a:lvl1pPr>
          </a:lstStyle>
          <a:p>
            <a:pPr lvl="0"/>
            <a:r>
              <a:rPr lang="pt-BR" dirty="0"/>
              <a:t>Texto do slide</a:t>
            </a:r>
          </a:p>
        </p:txBody>
      </p:sp>
      <p:sp>
        <p:nvSpPr>
          <p:cNvPr id="24" name="Espaço Reservado para Texto 72">
            <a:extLst>
              <a:ext uri="{FF2B5EF4-FFF2-40B4-BE49-F238E27FC236}">
                <a16:creationId xmlns:a16="http://schemas.microsoft.com/office/drawing/2014/main" id="{1F52419A-D686-4ED5-9231-9E811E0A06B1}"/>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1C1B7C45-3289-4D10-9FA2-51458B22AC4C}"/>
              </a:ext>
            </a:extLst>
          </p:cNvPr>
          <p:cNvCxnSpPr/>
          <p:nvPr userDrawn="1"/>
        </p:nvCxnSpPr>
        <p:spPr>
          <a:xfrm>
            <a:off x="6096000"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50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ertura 1">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D5B46445-F4A5-464A-A061-E3949B09BA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5"/>
            <a:ext cx="12192000"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82752"/>
            <a:ext cx="5374800" cy="692497"/>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3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120948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o Padrão 3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8471FE38-76F5-4DD2-882E-16CA1AB88AD2}"/>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com três colunas</a:t>
            </a:r>
          </a:p>
        </p:txBody>
      </p:sp>
      <p:sp>
        <p:nvSpPr>
          <p:cNvPr id="22" name="Espaço Reservado para Texto 21">
            <a:extLst>
              <a:ext uri="{FF2B5EF4-FFF2-40B4-BE49-F238E27FC236}">
                <a16:creationId xmlns:a16="http://schemas.microsoft.com/office/drawing/2014/main" id="{EEDE408F-280C-4F23-A8B3-51B02041EA2B}"/>
              </a:ext>
            </a:extLst>
          </p:cNvPr>
          <p:cNvSpPr>
            <a:spLocks noGrp="1"/>
          </p:cNvSpPr>
          <p:nvPr>
            <p:ph type="body" sz="quarter" idx="12" hasCustomPrompt="1"/>
          </p:nvPr>
        </p:nvSpPr>
        <p:spPr>
          <a:xfrm>
            <a:off x="719400" y="1539378"/>
            <a:ext cx="10753200" cy="4442400"/>
          </a:xfrm>
        </p:spPr>
        <p:txBody>
          <a:bodyPr numCol="3" spcCol="720000">
            <a:noAutofit/>
          </a:bodyPr>
          <a:lstStyle>
            <a:lvl1pPr>
              <a:defRPr/>
            </a:lvl1pPr>
          </a:lstStyle>
          <a:p>
            <a:pPr lvl="0"/>
            <a:r>
              <a:rPr lang="pt-BR" dirty="0"/>
              <a:t>Texto do slide</a:t>
            </a:r>
          </a:p>
        </p:txBody>
      </p:sp>
      <p:cxnSp>
        <p:nvCxnSpPr>
          <p:cNvPr id="23" name="Conector reto 22">
            <a:extLst>
              <a:ext uri="{FF2B5EF4-FFF2-40B4-BE49-F238E27FC236}">
                <a16:creationId xmlns:a16="http://schemas.microsoft.com/office/drawing/2014/main" id="{3C6871FB-60A0-4E45-97D1-8B4F44A4795A}"/>
              </a:ext>
            </a:extLst>
          </p:cNvPr>
          <p:cNvCxnSpPr/>
          <p:nvPr userDrawn="1"/>
        </p:nvCxnSpPr>
        <p:spPr>
          <a:xfrm>
            <a:off x="4182600"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6C2C0EAD-FD75-4ED5-823E-4ABDC4F006F3}"/>
              </a:ext>
            </a:extLst>
          </p:cNvPr>
          <p:cNvCxnSpPr/>
          <p:nvPr userDrawn="1"/>
        </p:nvCxnSpPr>
        <p:spPr>
          <a:xfrm>
            <a:off x="8007600"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797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staque A1">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com destaque</a:t>
            </a:r>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a:off x="719400" y="1539379"/>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a:off x="3445200" y="1539379"/>
            <a:ext cx="8028000"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a:off x="3084900"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19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staque A2">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61665"/>
          </a:xfrm>
        </p:spPr>
        <p:txBody>
          <a:bodyPr>
            <a:spAutoFit/>
          </a:bodyPr>
          <a:lstStyle>
            <a:lvl1pPr>
              <a:defRPr/>
            </a:lvl1pPr>
          </a:lstStyle>
          <a:p>
            <a:r>
              <a:rPr lang="pt-BR" dirty="0"/>
              <a:t>Título do slide com destaque</a:t>
            </a:r>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flipH="1">
            <a:off x="9468000" y="1539379"/>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flipH="1">
            <a:off x="720000" y="1539379"/>
            <a:ext cx="8028000"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flipH="1">
            <a:off x="9119475"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081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staque A1 2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49858D07-4395-4F18-BD02-7000E67B45D7}"/>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com destaque em duas colunas</a:t>
            </a:r>
          </a:p>
        </p:txBody>
      </p:sp>
      <p:cxnSp>
        <p:nvCxnSpPr>
          <p:cNvPr id="26" name="Conector reto 25">
            <a:extLst>
              <a:ext uri="{FF2B5EF4-FFF2-40B4-BE49-F238E27FC236}">
                <a16:creationId xmlns:a16="http://schemas.microsoft.com/office/drawing/2014/main" id="{8143E6F4-6B3B-49DA-9C3A-A16ED26119F4}"/>
              </a:ext>
            </a:extLst>
          </p:cNvPr>
          <p:cNvCxnSpPr/>
          <p:nvPr userDrawn="1"/>
        </p:nvCxnSpPr>
        <p:spPr>
          <a:xfrm>
            <a:off x="7459200"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719400" y="1539379"/>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3445200" y="1539379"/>
            <a:ext cx="8028000" cy="4442399"/>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3084900"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810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taque A2 2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49858D07-4395-4F18-BD02-7000E67B45D7}"/>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com destaque em duas colunas</a:t>
            </a:r>
          </a:p>
        </p:txBody>
      </p:sp>
      <p:cxnSp>
        <p:nvCxnSpPr>
          <p:cNvPr id="26" name="Conector reto 25">
            <a:extLst>
              <a:ext uri="{FF2B5EF4-FFF2-40B4-BE49-F238E27FC236}">
                <a16:creationId xmlns:a16="http://schemas.microsoft.com/office/drawing/2014/main" id="{8143E6F4-6B3B-49DA-9C3A-A16ED26119F4}"/>
              </a:ext>
            </a:extLst>
          </p:cNvPr>
          <p:cNvCxnSpPr/>
          <p:nvPr userDrawn="1"/>
        </p:nvCxnSpPr>
        <p:spPr>
          <a:xfrm>
            <a:off x="4734000"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9460855" y="1539379"/>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720000" y="1539379"/>
            <a:ext cx="8028000" cy="4442399"/>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9114225"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18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o Padrão B 2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3BA127E8-E46C-4986-ACD0-4146458C7457}"/>
              </a:ext>
            </a:extLst>
          </p:cNvPr>
          <p:cNvSpPr>
            <a:spLocks noGrp="1"/>
          </p:cNvSpPr>
          <p:nvPr>
            <p:ph type="sldNum" sz="quarter" idx="11"/>
          </p:nvPr>
        </p:nvSpPr>
        <p:spPr/>
        <p:txBody>
          <a:bodyPr/>
          <a:lstStyle/>
          <a:p>
            <a:fld id="{F077AD36-6513-4937-8578-8D1887E4EE7D}" type="slidenum">
              <a:rPr lang="pt-BR" smtClean="0"/>
              <a:pPr/>
              <a:t>‹nº›</a:t>
            </a:fld>
            <a:endParaRPr lang="pt-BR" dirty="0"/>
          </a:p>
        </p:txBody>
      </p:sp>
      <p:sp>
        <p:nvSpPr>
          <p:cNvPr id="17" name="Espaço Reservado para Texto 21">
            <a:extLst>
              <a:ext uri="{FF2B5EF4-FFF2-40B4-BE49-F238E27FC236}">
                <a16:creationId xmlns:a16="http://schemas.microsoft.com/office/drawing/2014/main" id="{7A169D35-F7A8-4F22-8BCF-1421DEE46564}"/>
              </a:ext>
            </a:extLst>
          </p:cNvPr>
          <p:cNvSpPr>
            <a:spLocks noGrp="1"/>
          </p:cNvSpPr>
          <p:nvPr>
            <p:ph type="body" sz="quarter" idx="12" hasCustomPrompt="1"/>
          </p:nvPr>
        </p:nvSpPr>
        <p:spPr>
          <a:xfrm>
            <a:off x="719400" y="814385"/>
            <a:ext cx="10753200" cy="5167393"/>
          </a:xfrm>
        </p:spPr>
        <p:txBody>
          <a:bodyPr numCol="2" spcCol="720000">
            <a:noAutofit/>
          </a:bodyPr>
          <a:lstStyle>
            <a:lvl1pPr>
              <a:defRPr/>
            </a:lvl1pPr>
          </a:lstStyle>
          <a:p>
            <a:pPr lvl="0"/>
            <a:r>
              <a:rPr lang="pt-BR" dirty="0"/>
              <a:t>Texto do slide</a:t>
            </a:r>
          </a:p>
        </p:txBody>
      </p:sp>
      <p:sp>
        <p:nvSpPr>
          <p:cNvPr id="24" name="Espaço Reservado para Texto 72">
            <a:extLst>
              <a:ext uri="{FF2B5EF4-FFF2-40B4-BE49-F238E27FC236}">
                <a16:creationId xmlns:a16="http://schemas.microsoft.com/office/drawing/2014/main" id="{1F52419A-D686-4ED5-9231-9E811E0A06B1}"/>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1C1B7C45-3289-4D10-9FA2-51458B22AC4C}"/>
              </a:ext>
            </a:extLst>
          </p:cNvPr>
          <p:cNvCxnSpPr/>
          <p:nvPr userDrawn="1"/>
        </p:nvCxnSpPr>
        <p:spPr>
          <a:xfrm flipH="1">
            <a:off x="6096001" y="719135"/>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00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o Padrão B 3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2" name="Espaço Reservado para Texto 21">
            <a:extLst>
              <a:ext uri="{FF2B5EF4-FFF2-40B4-BE49-F238E27FC236}">
                <a16:creationId xmlns:a16="http://schemas.microsoft.com/office/drawing/2014/main" id="{EEDE408F-280C-4F23-A8B3-51B02041EA2B}"/>
              </a:ext>
            </a:extLst>
          </p:cNvPr>
          <p:cNvSpPr>
            <a:spLocks noGrp="1"/>
          </p:cNvSpPr>
          <p:nvPr>
            <p:ph type="body" sz="quarter" idx="12" hasCustomPrompt="1"/>
          </p:nvPr>
        </p:nvSpPr>
        <p:spPr>
          <a:xfrm>
            <a:off x="719400" y="814385"/>
            <a:ext cx="10753200" cy="5167393"/>
          </a:xfrm>
        </p:spPr>
        <p:txBody>
          <a:bodyPr numCol="3" spcCol="720000">
            <a:noAutofit/>
          </a:bodyPr>
          <a:lstStyle>
            <a:lvl1pPr>
              <a:defRPr/>
            </a:lvl1pPr>
          </a:lstStyle>
          <a:p>
            <a:pPr lvl="0"/>
            <a:r>
              <a:rPr lang="pt-BR" dirty="0"/>
              <a:t>Texto do slide</a:t>
            </a:r>
          </a:p>
        </p:txBody>
      </p:sp>
      <p:cxnSp>
        <p:nvCxnSpPr>
          <p:cNvPr id="23" name="Conector reto 22">
            <a:extLst>
              <a:ext uri="{FF2B5EF4-FFF2-40B4-BE49-F238E27FC236}">
                <a16:creationId xmlns:a16="http://schemas.microsoft.com/office/drawing/2014/main" id="{3C6871FB-60A0-4E45-97D1-8B4F44A4795A}"/>
              </a:ext>
            </a:extLst>
          </p:cNvPr>
          <p:cNvCxnSpPr/>
          <p:nvPr userDrawn="1"/>
        </p:nvCxnSpPr>
        <p:spPr>
          <a:xfrm>
            <a:off x="4182600" y="7191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6C2C0EAD-FD75-4ED5-823E-4ABDC4F006F3}"/>
              </a:ext>
            </a:extLst>
          </p:cNvPr>
          <p:cNvCxnSpPr/>
          <p:nvPr userDrawn="1"/>
        </p:nvCxnSpPr>
        <p:spPr>
          <a:xfrm>
            <a:off x="8007600" y="7191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223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staque B1 1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a:off x="719400" y="814704"/>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a:off x="3445200" y="814704"/>
            <a:ext cx="8028000"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a:off x="3084900" y="8147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296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staque B2 1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flipH="1">
            <a:off x="9468000" y="814385"/>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flipH="1">
            <a:off x="720000" y="814385"/>
            <a:ext cx="8028000"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a:off x="9119475" y="814385"/>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541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staque B1 2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8143E6F4-6B3B-49DA-9C3A-A16ED26119F4}"/>
              </a:ext>
            </a:extLst>
          </p:cNvPr>
          <p:cNvCxnSpPr>
            <a:stCxn id="28" idx="0"/>
          </p:cNvCxnSpPr>
          <p:nvPr userDrawn="1"/>
        </p:nvCxnSpPr>
        <p:spPr>
          <a:xfrm>
            <a:off x="7459200" y="8239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719400" y="823910"/>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3445200" y="823910"/>
            <a:ext cx="8028000" cy="5157868"/>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3084900" y="8239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70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ertura 1B">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D5B46445-F4A5-464A-A061-E3949B09BA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5"/>
            <a:ext cx="12192000"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44280"/>
            <a:ext cx="53748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34"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43"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4"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293262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staque B2 2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8143E6F4-6B3B-49DA-9C3A-A16ED26119F4}"/>
              </a:ext>
            </a:extLst>
          </p:cNvPr>
          <p:cNvCxnSpPr>
            <a:stCxn id="28" idx="0"/>
          </p:cNvCxnSpPr>
          <p:nvPr userDrawn="1"/>
        </p:nvCxnSpPr>
        <p:spPr>
          <a:xfrm>
            <a:off x="4734000" y="8147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9460855" y="814704"/>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720000" y="814704"/>
            <a:ext cx="8028000" cy="5167074"/>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9114225" y="8147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001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staque C 2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49858D07-4395-4F18-BD02-7000E67B45D7}"/>
              </a:ext>
            </a:extLst>
          </p:cNvPr>
          <p:cNvSpPr>
            <a:spLocks noGrp="1"/>
          </p:cNvSpPr>
          <p:nvPr>
            <p:ph type="title" hasCustomPrompt="1"/>
          </p:nvPr>
        </p:nvSpPr>
        <p:spPr>
          <a:xfrm>
            <a:off x="4188607" y="719135"/>
            <a:ext cx="7284592" cy="430887"/>
          </a:xfrm>
        </p:spPr>
        <p:txBody>
          <a:bodyPr wrap="square">
            <a:spAutoFit/>
          </a:bodyPr>
          <a:lstStyle>
            <a:lvl1pPr>
              <a:defRPr sz="2800"/>
            </a:lvl1pPr>
          </a:lstStyle>
          <a:p>
            <a:r>
              <a:rPr lang="pt-BR" dirty="0"/>
              <a:t>Título do slide</a:t>
            </a:r>
          </a:p>
        </p:txBody>
      </p:sp>
      <p:cxnSp>
        <p:nvCxnSpPr>
          <p:cNvPr id="26" name="Conector reto 25">
            <a:extLst>
              <a:ext uri="{FF2B5EF4-FFF2-40B4-BE49-F238E27FC236}">
                <a16:creationId xmlns:a16="http://schemas.microsoft.com/office/drawing/2014/main" id="{8143E6F4-6B3B-49DA-9C3A-A16ED26119F4}"/>
              </a:ext>
            </a:extLst>
          </p:cNvPr>
          <p:cNvCxnSpPr>
            <a:stCxn id="28" idx="0"/>
          </p:cNvCxnSpPr>
          <p:nvPr userDrawn="1"/>
        </p:nvCxnSpPr>
        <p:spPr>
          <a:xfrm>
            <a:off x="7830903" y="1447801"/>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4188607" y="1447801"/>
            <a:ext cx="7284592" cy="4533978"/>
          </a:xfrm>
        </p:spPr>
        <p:txBody>
          <a:bodyPr numCol="2" spcCol="720000">
            <a:noAutofit/>
          </a:bodyPr>
          <a:lstStyle>
            <a:lvl1pPr>
              <a:defRPr sz="1800"/>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flipH="1">
            <a:off x="3845709" y="719134"/>
            <a:ext cx="14189"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Texto 3"/>
          <p:cNvSpPr>
            <a:spLocks noGrp="1"/>
          </p:cNvSpPr>
          <p:nvPr>
            <p:ph type="body" sz="quarter" idx="18"/>
          </p:nvPr>
        </p:nvSpPr>
        <p:spPr>
          <a:xfrm>
            <a:off x="537986" y="719134"/>
            <a:ext cx="2964823" cy="5262644"/>
          </a:xfrm>
        </p:spPr>
        <p:txBody>
          <a:bodyPr numCol="1" spcCol="36000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cxnSp>
        <p:nvCxnSpPr>
          <p:cNvPr id="30" name="Conector reto 29">
            <a:extLst>
              <a:ext uri="{FF2B5EF4-FFF2-40B4-BE49-F238E27FC236}">
                <a16:creationId xmlns:a16="http://schemas.microsoft.com/office/drawing/2014/main" id="{8143E6F4-6B3B-49DA-9C3A-A16ED26119F4}"/>
              </a:ext>
            </a:extLst>
          </p:cNvPr>
          <p:cNvCxnSpPr/>
          <p:nvPr userDrawn="1"/>
        </p:nvCxnSpPr>
        <p:spPr>
          <a:xfrm>
            <a:off x="11473199"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201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sória A">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4" name="Straight Connector 12"/>
          <p:cNvCxnSpPr/>
          <p:nvPr userDrawn="1"/>
        </p:nvCxnSpPr>
        <p:spPr>
          <a:xfrm>
            <a:off x="5876712" y="739139"/>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Espaço Reservado para Texto 3"/>
          <p:cNvSpPr>
            <a:spLocks noGrp="1"/>
          </p:cNvSpPr>
          <p:nvPr>
            <p:ph type="body" sz="quarter" idx="18"/>
          </p:nvPr>
        </p:nvSpPr>
        <p:spPr>
          <a:xfrm>
            <a:off x="484187" y="1390014"/>
            <a:ext cx="5121085"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2" name="Espaço Reservado para Texto 3"/>
          <p:cNvSpPr>
            <a:spLocks noGrp="1"/>
          </p:cNvSpPr>
          <p:nvPr>
            <p:ph type="body" sz="quarter" idx="19"/>
          </p:nvPr>
        </p:nvSpPr>
        <p:spPr>
          <a:xfrm>
            <a:off x="6148153" y="1390014"/>
            <a:ext cx="5308019"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3" name="Title 9"/>
          <p:cNvSpPr>
            <a:spLocks noGrp="1"/>
          </p:cNvSpPr>
          <p:nvPr>
            <p:ph type="title" hasCustomPrompt="1"/>
          </p:nvPr>
        </p:nvSpPr>
        <p:spPr>
          <a:xfrm>
            <a:off x="484187" y="739139"/>
            <a:ext cx="5121085" cy="393701"/>
          </a:xfrm>
        </p:spPr>
        <p:txBody>
          <a:bodyPr lIns="108000">
            <a:noAutofit/>
          </a:bodyPr>
          <a:lstStyle>
            <a:lvl1pPr marL="0" indent="0" algn="l">
              <a:defRPr sz="2800">
                <a:solidFill>
                  <a:schemeClr val="tx2"/>
                </a:solidFill>
              </a:defRPr>
            </a:lvl1pPr>
          </a:lstStyle>
          <a:p>
            <a:r>
              <a:rPr lang="pt-BR" dirty="0"/>
              <a:t>Título 1 (</a:t>
            </a:r>
            <a:r>
              <a:rPr lang="pt-BR" dirty="0" err="1"/>
              <a:t>Tahoma</a:t>
            </a:r>
            <a:r>
              <a:rPr lang="pt-BR" dirty="0"/>
              <a:t> 28)</a:t>
            </a:r>
            <a:endParaRPr lang="en-US" dirty="0"/>
          </a:p>
        </p:txBody>
      </p:sp>
      <p:sp>
        <p:nvSpPr>
          <p:cNvPr id="34" name="Text Placeholder 2"/>
          <p:cNvSpPr>
            <a:spLocks noGrp="1"/>
          </p:cNvSpPr>
          <p:nvPr>
            <p:ph type="body" sz="quarter" idx="31" hasCustomPrompt="1"/>
          </p:nvPr>
        </p:nvSpPr>
        <p:spPr>
          <a:xfrm>
            <a:off x="6148152" y="739440"/>
            <a:ext cx="5312345" cy="419100"/>
          </a:xfrm>
        </p:spPr>
        <p:txBody>
          <a:bodyPr>
            <a:noAutofit/>
          </a:bodyPr>
          <a:lstStyle>
            <a:lvl1pPr marL="0" indent="0" algn="l">
              <a:buNone/>
              <a:defRPr sz="2800">
                <a:solidFill>
                  <a:schemeClr val="tx2"/>
                </a:solidFill>
              </a:defRPr>
            </a:lvl1pPr>
            <a:lvl2pPr marL="457200" indent="0" algn="l">
              <a:buNone/>
              <a:defRPr sz="1600">
                <a:solidFill>
                  <a:schemeClr val="tx2"/>
                </a:solidFill>
              </a:defRPr>
            </a:lvl2pPr>
            <a:lvl3pPr marL="914400" indent="0" algn="l">
              <a:buNone/>
              <a:defRPr sz="1600">
                <a:solidFill>
                  <a:schemeClr val="tx2"/>
                </a:solidFill>
              </a:defRPr>
            </a:lvl3pPr>
            <a:lvl4pPr marL="1371600" indent="0" algn="l">
              <a:buNone/>
              <a:defRPr sz="1600">
                <a:solidFill>
                  <a:schemeClr val="tx2"/>
                </a:solidFill>
              </a:defRPr>
            </a:lvl4pPr>
            <a:lvl5pPr marL="1828800" indent="0" algn="l">
              <a:buNone/>
              <a:defRPr sz="1600">
                <a:solidFill>
                  <a:schemeClr val="tx2"/>
                </a:solidFill>
              </a:defRPr>
            </a:lvl5pPr>
          </a:lstStyle>
          <a:p>
            <a:pPr lvl="0"/>
            <a:r>
              <a:rPr lang="pt-BR" dirty="0"/>
              <a:t>Título 2 (</a:t>
            </a:r>
            <a:r>
              <a:rPr lang="pt-BR" dirty="0" err="1"/>
              <a:t>Tahoma</a:t>
            </a:r>
            <a:r>
              <a:rPr lang="pt-BR" dirty="0"/>
              <a:t> 28)</a:t>
            </a:r>
            <a:endParaRPr lang="en-US" dirty="0"/>
          </a:p>
        </p:txBody>
      </p:sp>
    </p:spTree>
    <p:extLst>
      <p:ext uri="{BB962C8B-B14F-4D97-AF65-F5344CB8AC3E}">
        <p14:creationId xmlns:p14="http://schemas.microsoft.com/office/powerpoint/2010/main" val="3223472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ficos Padrão">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 name="Espaço Reservado para Conteúdo 4">
            <a:extLst>
              <a:ext uri="{FF2B5EF4-FFF2-40B4-BE49-F238E27FC236}">
                <a16:creationId xmlns:a16="http://schemas.microsoft.com/office/drawing/2014/main" id="{EF3A97C0-07AB-49BF-A0A8-94F8ADEFA1BF}"/>
              </a:ext>
            </a:extLst>
          </p:cNvPr>
          <p:cNvSpPr>
            <a:spLocks noGrp="1"/>
          </p:cNvSpPr>
          <p:nvPr>
            <p:ph sz="quarter" idx="17" hasCustomPrompt="1"/>
          </p:nvPr>
        </p:nvSpPr>
        <p:spPr>
          <a:xfrm>
            <a:off x="720000" y="1539378"/>
            <a:ext cx="10753200" cy="4442400"/>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2952838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ficos Subtítulo">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276999"/>
          </a:xfrm>
        </p:spPr>
        <p:txBody>
          <a:bodyPr>
            <a:spAutoFit/>
          </a:bodyPr>
          <a:lstStyle>
            <a:lvl1pPr>
              <a:defRPr sz="1800" b="1">
                <a:solidFill>
                  <a:srgbClr val="7A46A2"/>
                </a:solidFill>
              </a:defRPr>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 name="Espaço Reservado para Conteúdo 4">
            <a:extLst>
              <a:ext uri="{FF2B5EF4-FFF2-40B4-BE49-F238E27FC236}">
                <a16:creationId xmlns:a16="http://schemas.microsoft.com/office/drawing/2014/main" id="{EF3A97C0-07AB-49BF-A0A8-94F8ADEFA1BF}"/>
              </a:ext>
            </a:extLst>
          </p:cNvPr>
          <p:cNvSpPr>
            <a:spLocks noGrp="1"/>
          </p:cNvSpPr>
          <p:nvPr>
            <p:ph sz="quarter" idx="17" hasCustomPrompt="1"/>
          </p:nvPr>
        </p:nvSpPr>
        <p:spPr>
          <a:xfrm>
            <a:off x="720000" y="1335757"/>
            <a:ext cx="10753200" cy="4646021"/>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2271100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ficos 2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D0AD1218-6CB3-4D77-933B-2C08C1A2BBB5}"/>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a:t>
            </a:r>
            <a:r>
              <a:rPr lang="pt-BR" dirty="0" err="1"/>
              <a:t>Tahoma</a:t>
            </a:r>
            <a:r>
              <a:rPr lang="pt-BR" dirty="0"/>
              <a:t> 28)</a:t>
            </a:r>
          </a:p>
        </p:txBody>
      </p:sp>
      <p:sp>
        <p:nvSpPr>
          <p:cNvPr id="22" name="Espaço Reservado para Conteúdo 4">
            <a:extLst>
              <a:ext uri="{FF2B5EF4-FFF2-40B4-BE49-F238E27FC236}">
                <a16:creationId xmlns:a16="http://schemas.microsoft.com/office/drawing/2014/main" id="{0D7EA39A-EABE-4613-93AC-6082D8269030}"/>
              </a:ext>
            </a:extLst>
          </p:cNvPr>
          <p:cNvSpPr>
            <a:spLocks noGrp="1"/>
          </p:cNvSpPr>
          <p:nvPr>
            <p:ph sz="quarter" idx="17" hasCustomPrompt="1"/>
          </p:nvPr>
        </p:nvSpPr>
        <p:spPr>
          <a:xfrm>
            <a:off x="720000" y="1539378"/>
            <a:ext cx="5014800" cy="4442400"/>
          </a:xfrm>
        </p:spPr>
        <p:txBody>
          <a:bodyPr>
            <a:noAutofit/>
          </a:bodyPr>
          <a:lstStyle>
            <a:lvl1pPr>
              <a:defRPr/>
            </a:lvl1pPr>
          </a:lstStyle>
          <a:p>
            <a:pPr lvl="0"/>
            <a:r>
              <a:rPr lang="pt-BR" dirty="0"/>
              <a:t>Tabela ou gráfico</a:t>
            </a:r>
          </a:p>
        </p:txBody>
      </p:sp>
      <p:sp>
        <p:nvSpPr>
          <p:cNvPr id="23" name="Espaço Reservado para Conteúdo 4">
            <a:extLst>
              <a:ext uri="{FF2B5EF4-FFF2-40B4-BE49-F238E27FC236}">
                <a16:creationId xmlns:a16="http://schemas.microsoft.com/office/drawing/2014/main" id="{320E113A-9931-4A95-B04D-7F9B7CE00F1B}"/>
              </a:ext>
            </a:extLst>
          </p:cNvPr>
          <p:cNvSpPr>
            <a:spLocks noGrp="1"/>
          </p:cNvSpPr>
          <p:nvPr>
            <p:ph sz="quarter" idx="18" hasCustomPrompt="1"/>
          </p:nvPr>
        </p:nvSpPr>
        <p:spPr>
          <a:xfrm>
            <a:off x="6458400" y="1539378"/>
            <a:ext cx="5014800" cy="4442400"/>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325268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ficos Subtítulo 2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D0AD1218-6CB3-4D77-933B-2C08C1A2BBB5}"/>
              </a:ext>
            </a:extLst>
          </p:cNvPr>
          <p:cNvSpPr>
            <a:spLocks noGrp="1"/>
          </p:cNvSpPr>
          <p:nvPr>
            <p:ph type="title" hasCustomPrompt="1"/>
          </p:nvPr>
        </p:nvSpPr>
        <p:spPr>
          <a:xfrm>
            <a:off x="720000" y="719135"/>
            <a:ext cx="5014800" cy="276999"/>
          </a:xfrm>
        </p:spPr>
        <p:txBody>
          <a:bodyPr wrap="square">
            <a:spAutoFit/>
          </a:bodyPr>
          <a:lstStyle>
            <a:lvl1pPr>
              <a:defRPr sz="1800" b="1">
                <a:solidFill>
                  <a:srgbClr val="7A46A2"/>
                </a:solidFill>
                <a:latin typeface="+mn-lt"/>
              </a:defRPr>
            </a:lvl1pPr>
          </a:lstStyle>
          <a:p>
            <a:pPr lvl="0"/>
            <a:r>
              <a:rPr lang="en-US" dirty="0" err="1"/>
              <a:t>Subtítulo</a:t>
            </a:r>
            <a:r>
              <a:rPr lang="en-US" dirty="0"/>
              <a:t> (Tahoma 18 </a:t>
            </a:r>
            <a:r>
              <a:rPr lang="en-US" dirty="0" err="1"/>
              <a:t>negrito</a:t>
            </a:r>
            <a:r>
              <a:rPr lang="en-US" dirty="0"/>
              <a:t>)</a:t>
            </a:r>
          </a:p>
        </p:txBody>
      </p:sp>
      <p:sp>
        <p:nvSpPr>
          <p:cNvPr id="22" name="Espaço Reservado para Conteúdo 4">
            <a:extLst>
              <a:ext uri="{FF2B5EF4-FFF2-40B4-BE49-F238E27FC236}">
                <a16:creationId xmlns:a16="http://schemas.microsoft.com/office/drawing/2014/main" id="{0D7EA39A-EABE-4613-93AC-6082D8269030}"/>
              </a:ext>
            </a:extLst>
          </p:cNvPr>
          <p:cNvSpPr>
            <a:spLocks noGrp="1"/>
          </p:cNvSpPr>
          <p:nvPr>
            <p:ph sz="quarter" idx="17" hasCustomPrompt="1"/>
          </p:nvPr>
        </p:nvSpPr>
        <p:spPr>
          <a:xfrm>
            <a:off x="720000" y="1335757"/>
            <a:ext cx="5014800" cy="4646021"/>
          </a:xfrm>
        </p:spPr>
        <p:txBody>
          <a:bodyPr>
            <a:noAutofit/>
          </a:bodyPr>
          <a:lstStyle>
            <a:lvl1pPr>
              <a:defRPr/>
            </a:lvl1pPr>
          </a:lstStyle>
          <a:p>
            <a:pPr lvl="0"/>
            <a:r>
              <a:rPr lang="pt-BR" dirty="0"/>
              <a:t>Tabela ou gráfico</a:t>
            </a:r>
          </a:p>
        </p:txBody>
      </p:sp>
      <p:sp>
        <p:nvSpPr>
          <p:cNvPr id="23" name="Espaço Reservado para Conteúdo 4">
            <a:extLst>
              <a:ext uri="{FF2B5EF4-FFF2-40B4-BE49-F238E27FC236}">
                <a16:creationId xmlns:a16="http://schemas.microsoft.com/office/drawing/2014/main" id="{320E113A-9931-4A95-B04D-7F9B7CE00F1B}"/>
              </a:ext>
            </a:extLst>
          </p:cNvPr>
          <p:cNvSpPr>
            <a:spLocks noGrp="1"/>
          </p:cNvSpPr>
          <p:nvPr>
            <p:ph sz="quarter" idx="18" hasCustomPrompt="1"/>
          </p:nvPr>
        </p:nvSpPr>
        <p:spPr>
          <a:xfrm>
            <a:off x="6458400" y="1335757"/>
            <a:ext cx="5014800" cy="4646021"/>
          </a:xfrm>
        </p:spPr>
        <p:txBody>
          <a:bodyPr>
            <a:noAutofit/>
          </a:bodyPr>
          <a:lstStyle>
            <a:lvl1pPr>
              <a:defRPr/>
            </a:lvl1pPr>
          </a:lstStyle>
          <a:p>
            <a:pPr lvl="0"/>
            <a:r>
              <a:rPr lang="pt-BR" dirty="0"/>
              <a:t>Tabela ou gráfico</a:t>
            </a:r>
          </a:p>
        </p:txBody>
      </p:sp>
      <p:sp>
        <p:nvSpPr>
          <p:cNvPr id="27" name="Título 1">
            <a:extLst>
              <a:ext uri="{FF2B5EF4-FFF2-40B4-BE49-F238E27FC236}">
                <a16:creationId xmlns:a16="http://schemas.microsoft.com/office/drawing/2014/main" id="{D0AD1218-6CB3-4D77-933B-2C08C1A2BBB5}"/>
              </a:ext>
            </a:extLst>
          </p:cNvPr>
          <p:cNvSpPr txBox="1">
            <a:spLocks/>
          </p:cNvSpPr>
          <p:nvPr userDrawn="1"/>
        </p:nvSpPr>
        <p:spPr>
          <a:xfrm>
            <a:off x="6458400" y="719135"/>
            <a:ext cx="5014800" cy="276999"/>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1800" b="1" kern="1200">
                <a:solidFill>
                  <a:srgbClr val="7A46A2"/>
                </a:solidFill>
                <a:latin typeface="+mn-lt"/>
                <a:ea typeface="Tahoma" panose="020B0604030504040204" pitchFamily="34" charset="0"/>
                <a:cs typeface="Tahoma" panose="020B0604030504040204" pitchFamily="34" charset="0"/>
              </a:defRPr>
            </a:lvl1pPr>
          </a:lstStyle>
          <a:p>
            <a:r>
              <a:rPr lang="en-US"/>
              <a:t>Subtítulo (Tahoma 18 negrito)</a:t>
            </a:r>
            <a:endParaRPr lang="en-US" dirty="0"/>
          </a:p>
        </p:txBody>
      </p:sp>
    </p:spTree>
    <p:extLst>
      <p:ext uri="{BB962C8B-B14F-4D97-AF65-F5344CB8AC3E}">
        <p14:creationId xmlns:p14="http://schemas.microsoft.com/office/powerpoint/2010/main" val="3788409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ficos B 2 coluna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2" name="Espaço Reservado para Conteúdo 4">
            <a:extLst>
              <a:ext uri="{FF2B5EF4-FFF2-40B4-BE49-F238E27FC236}">
                <a16:creationId xmlns:a16="http://schemas.microsoft.com/office/drawing/2014/main" id="{0D7EA39A-EABE-4613-93AC-6082D8269030}"/>
              </a:ext>
            </a:extLst>
          </p:cNvPr>
          <p:cNvSpPr>
            <a:spLocks noGrp="1"/>
          </p:cNvSpPr>
          <p:nvPr>
            <p:ph sz="quarter" idx="17" hasCustomPrompt="1"/>
          </p:nvPr>
        </p:nvSpPr>
        <p:spPr>
          <a:xfrm>
            <a:off x="720000" y="719135"/>
            <a:ext cx="5014800" cy="5262643"/>
          </a:xfrm>
        </p:spPr>
        <p:txBody>
          <a:bodyPr>
            <a:noAutofit/>
          </a:bodyPr>
          <a:lstStyle>
            <a:lvl1pPr>
              <a:defRPr/>
            </a:lvl1pPr>
          </a:lstStyle>
          <a:p>
            <a:pPr lvl="0"/>
            <a:r>
              <a:rPr lang="pt-BR" dirty="0"/>
              <a:t>Tabela ou gráfico</a:t>
            </a:r>
          </a:p>
        </p:txBody>
      </p:sp>
      <p:sp>
        <p:nvSpPr>
          <p:cNvPr id="23" name="Espaço Reservado para Conteúdo 4">
            <a:extLst>
              <a:ext uri="{FF2B5EF4-FFF2-40B4-BE49-F238E27FC236}">
                <a16:creationId xmlns:a16="http://schemas.microsoft.com/office/drawing/2014/main" id="{320E113A-9931-4A95-B04D-7F9B7CE00F1B}"/>
              </a:ext>
            </a:extLst>
          </p:cNvPr>
          <p:cNvSpPr>
            <a:spLocks noGrp="1"/>
          </p:cNvSpPr>
          <p:nvPr>
            <p:ph sz="quarter" idx="18" hasCustomPrompt="1"/>
          </p:nvPr>
        </p:nvSpPr>
        <p:spPr>
          <a:xfrm>
            <a:off x="6458400" y="719135"/>
            <a:ext cx="5014800" cy="5262643"/>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657062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áfico C">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 name="Espaço Reservado para Conteúdo 4">
            <a:extLst>
              <a:ext uri="{FF2B5EF4-FFF2-40B4-BE49-F238E27FC236}">
                <a16:creationId xmlns:a16="http://schemas.microsoft.com/office/drawing/2014/main" id="{EF3A97C0-07AB-49BF-A0A8-94F8ADEFA1BF}"/>
              </a:ext>
            </a:extLst>
          </p:cNvPr>
          <p:cNvSpPr>
            <a:spLocks noGrp="1"/>
          </p:cNvSpPr>
          <p:nvPr>
            <p:ph sz="quarter" idx="17" hasCustomPrompt="1"/>
          </p:nvPr>
        </p:nvSpPr>
        <p:spPr>
          <a:xfrm>
            <a:off x="719999" y="719135"/>
            <a:ext cx="10755939" cy="5262643"/>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1496232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ssos Clientes A 35 logos">
    <p:spTree>
      <p:nvGrpSpPr>
        <p:cNvPr id="1" name=""/>
        <p:cNvGrpSpPr/>
        <p:nvPr/>
      </p:nvGrpSpPr>
      <p:grpSpPr>
        <a:xfrm>
          <a:off x="0" y="0"/>
          <a:ext cx="0" cy="0"/>
          <a:chOff x="0" y="0"/>
          <a:chExt cx="0" cy="0"/>
        </a:xfrm>
      </p:grpSpPr>
      <p:sp>
        <p:nvSpPr>
          <p:cNvPr id="123"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124" name="Espaço Reservado para Texto 72">
            <a:extLst>
              <a:ext uri="{FF2B5EF4-FFF2-40B4-BE49-F238E27FC236}">
                <a16:creationId xmlns:a16="http://schemas.microsoft.com/office/drawing/2014/main" id="{62573830-B327-4E3A-AE8D-D8268AB34507}"/>
              </a:ext>
            </a:extLst>
          </p:cNvPr>
          <p:cNvSpPr>
            <a:spLocks noGrp="1"/>
          </p:cNvSpPr>
          <p:nvPr>
            <p:ph type="body" sz="quarter" idx="48"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7833" y="1280160"/>
            <a:ext cx="7797800" cy="4741546"/>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151" y="3181733"/>
            <a:ext cx="10449983"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151" y="2235074"/>
            <a:ext cx="10449983"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151" y="4128391"/>
            <a:ext cx="10449983"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88"/>
          <p:cNvGrpSpPr>
            <a:grpSpLocks/>
          </p:cNvGrpSpPr>
          <p:nvPr userDrawn="1"/>
        </p:nvGrpSpPr>
        <p:grpSpPr bwMode="auto">
          <a:xfrm>
            <a:off x="819151" y="5075050"/>
            <a:ext cx="10449983" cy="0"/>
            <a:chOff x="660348" y="2529400"/>
            <a:chExt cx="7838068" cy="0"/>
          </a:xfrm>
        </p:grpSpPr>
        <p:cxnSp>
          <p:nvCxnSpPr>
            <p:cNvPr id="47" name="Straight Connector 46"/>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1" name="Picture Placeholder 2"/>
          <p:cNvSpPr>
            <a:spLocks noGrp="1"/>
          </p:cNvSpPr>
          <p:nvPr>
            <p:ph type="pic" sz="quarter" idx="13" hasCustomPrompt="1"/>
          </p:nvPr>
        </p:nvSpPr>
        <p:spPr>
          <a:xfrm>
            <a:off x="819151" y="1412241"/>
            <a:ext cx="1107016"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14" hasCustomPrompt="1"/>
          </p:nvPr>
        </p:nvSpPr>
        <p:spPr>
          <a:xfrm>
            <a:off x="2374901" y="1412241"/>
            <a:ext cx="1107016"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15" hasCustomPrompt="1"/>
          </p:nvPr>
        </p:nvSpPr>
        <p:spPr>
          <a:xfrm>
            <a:off x="3932767" y="1412241"/>
            <a:ext cx="1107016"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16" hasCustomPrompt="1"/>
          </p:nvPr>
        </p:nvSpPr>
        <p:spPr>
          <a:xfrm>
            <a:off x="5490635" y="1412241"/>
            <a:ext cx="1107016"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17" hasCustomPrompt="1"/>
          </p:nvPr>
        </p:nvSpPr>
        <p:spPr>
          <a:xfrm>
            <a:off x="7048501" y="1412241"/>
            <a:ext cx="1107016"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18" hasCustomPrompt="1"/>
          </p:nvPr>
        </p:nvSpPr>
        <p:spPr>
          <a:xfrm>
            <a:off x="8606367" y="1412241"/>
            <a:ext cx="1107016"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19" hasCustomPrompt="1"/>
          </p:nvPr>
        </p:nvSpPr>
        <p:spPr>
          <a:xfrm>
            <a:off x="10162117" y="1412241"/>
            <a:ext cx="1107016"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20" hasCustomPrompt="1"/>
          </p:nvPr>
        </p:nvSpPr>
        <p:spPr>
          <a:xfrm>
            <a:off x="819151" y="2408840"/>
            <a:ext cx="1107016"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21" hasCustomPrompt="1"/>
          </p:nvPr>
        </p:nvSpPr>
        <p:spPr>
          <a:xfrm>
            <a:off x="2377017" y="2408840"/>
            <a:ext cx="1107016"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2" hasCustomPrompt="1"/>
          </p:nvPr>
        </p:nvSpPr>
        <p:spPr>
          <a:xfrm>
            <a:off x="3932768" y="2408840"/>
            <a:ext cx="1107016"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3" hasCustomPrompt="1"/>
          </p:nvPr>
        </p:nvSpPr>
        <p:spPr>
          <a:xfrm>
            <a:off x="5490635" y="2408840"/>
            <a:ext cx="1107016"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24" hasCustomPrompt="1"/>
          </p:nvPr>
        </p:nvSpPr>
        <p:spPr>
          <a:xfrm>
            <a:off x="7048501" y="2408840"/>
            <a:ext cx="1107016"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25" hasCustomPrompt="1"/>
          </p:nvPr>
        </p:nvSpPr>
        <p:spPr>
          <a:xfrm>
            <a:off x="8606367" y="2408840"/>
            <a:ext cx="1107016"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26" hasCustomPrompt="1"/>
          </p:nvPr>
        </p:nvSpPr>
        <p:spPr>
          <a:xfrm>
            <a:off x="10162117" y="2408840"/>
            <a:ext cx="1107016"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27" hasCustomPrompt="1"/>
          </p:nvPr>
        </p:nvSpPr>
        <p:spPr>
          <a:xfrm>
            <a:off x="819151" y="3343560"/>
            <a:ext cx="1107016"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28" hasCustomPrompt="1"/>
          </p:nvPr>
        </p:nvSpPr>
        <p:spPr>
          <a:xfrm>
            <a:off x="2377017" y="3343560"/>
            <a:ext cx="1107016"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29" hasCustomPrompt="1"/>
          </p:nvPr>
        </p:nvSpPr>
        <p:spPr>
          <a:xfrm>
            <a:off x="3932768" y="3343560"/>
            <a:ext cx="1107016"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30" hasCustomPrompt="1"/>
          </p:nvPr>
        </p:nvSpPr>
        <p:spPr>
          <a:xfrm>
            <a:off x="5490635" y="3343560"/>
            <a:ext cx="1107016"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31" hasCustomPrompt="1"/>
          </p:nvPr>
        </p:nvSpPr>
        <p:spPr>
          <a:xfrm>
            <a:off x="7048501" y="3343560"/>
            <a:ext cx="1107016"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2" hasCustomPrompt="1"/>
          </p:nvPr>
        </p:nvSpPr>
        <p:spPr>
          <a:xfrm>
            <a:off x="8606367" y="3343560"/>
            <a:ext cx="1107016"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3" hasCustomPrompt="1"/>
          </p:nvPr>
        </p:nvSpPr>
        <p:spPr>
          <a:xfrm>
            <a:off x="10162117" y="3343560"/>
            <a:ext cx="1107016"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34" hasCustomPrompt="1"/>
          </p:nvPr>
        </p:nvSpPr>
        <p:spPr>
          <a:xfrm>
            <a:off x="819151" y="4298599"/>
            <a:ext cx="1107016"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35" hasCustomPrompt="1"/>
          </p:nvPr>
        </p:nvSpPr>
        <p:spPr>
          <a:xfrm>
            <a:off x="2377017" y="4298599"/>
            <a:ext cx="1107016"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36" hasCustomPrompt="1"/>
          </p:nvPr>
        </p:nvSpPr>
        <p:spPr>
          <a:xfrm>
            <a:off x="3932768" y="4298599"/>
            <a:ext cx="1107016"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37" hasCustomPrompt="1"/>
          </p:nvPr>
        </p:nvSpPr>
        <p:spPr>
          <a:xfrm>
            <a:off x="5490635" y="4298599"/>
            <a:ext cx="1107016"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38" hasCustomPrompt="1"/>
          </p:nvPr>
        </p:nvSpPr>
        <p:spPr>
          <a:xfrm>
            <a:off x="7048501" y="4298599"/>
            <a:ext cx="1107016"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39" hasCustomPrompt="1"/>
          </p:nvPr>
        </p:nvSpPr>
        <p:spPr>
          <a:xfrm>
            <a:off x="8606367" y="4298599"/>
            <a:ext cx="1107016"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40" hasCustomPrompt="1"/>
          </p:nvPr>
        </p:nvSpPr>
        <p:spPr>
          <a:xfrm>
            <a:off x="10162117" y="4298599"/>
            <a:ext cx="1107016"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41" hasCustomPrompt="1"/>
          </p:nvPr>
        </p:nvSpPr>
        <p:spPr>
          <a:xfrm>
            <a:off x="819151" y="5253639"/>
            <a:ext cx="1107016"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42" hasCustomPrompt="1"/>
          </p:nvPr>
        </p:nvSpPr>
        <p:spPr>
          <a:xfrm>
            <a:off x="2377017" y="5253639"/>
            <a:ext cx="1107016"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43" hasCustomPrompt="1"/>
          </p:nvPr>
        </p:nvSpPr>
        <p:spPr>
          <a:xfrm>
            <a:off x="3932768" y="5253639"/>
            <a:ext cx="1107016"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44" hasCustomPrompt="1"/>
          </p:nvPr>
        </p:nvSpPr>
        <p:spPr>
          <a:xfrm>
            <a:off x="5490635" y="5253639"/>
            <a:ext cx="1107016"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45" hasCustomPrompt="1"/>
          </p:nvPr>
        </p:nvSpPr>
        <p:spPr>
          <a:xfrm>
            <a:off x="7048501" y="5253639"/>
            <a:ext cx="1107016"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46" hasCustomPrompt="1"/>
          </p:nvPr>
        </p:nvSpPr>
        <p:spPr>
          <a:xfrm>
            <a:off x="8606367" y="5253639"/>
            <a:ext cx="1107016"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47" hasCustomPrompt="1"/>
          </p:nvPr>
        </p:nvSpPr>
        <p:spPr>
          <a:xfrm>
            <a:off x="10162117" y="5253639"/>
            <a:ext cx="1107016" cy="610234"/>
          </a:xfrm>
        </p:spPr>
        <p:txBody>
          <a:bodyPr anchor="ctr">
            <a:normAutofit/>
          </a:bodyPr>
          <a:lstStyle>
            <a:lvl1pPr marL="0" indent="0" algn="ctr">
              <a:buNone/>
              <a:defRPr sz="1200"/>
            </a:lvl1pPr>
          </a:lstStyle>
          <a:p>
            <a:r>
              <a:rPr lang="en-US" dirty="0"/>
              <a:t>Logo</a:t>
            </a:r>
          </a:p>
        </p:txBody>
      </p:sp>
      <p:sp>
        <p:nvSpPr>
          <p:cNvPr id="109" name="Title 9"/>
          <p:cNvSpPr>
            <a:spLocks noGrp="1"/>
          </p:cNvSpPr>
          <p:nvPr>
            <p:ph type="title" hasCustomPrompt="1"/>
          </p:nvPr>
        </p:nvSpPr>
        <p:spPr>
          <a:xfrm>
            <a:off x="645584" y="73991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44312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ertura 1C">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D5B46445-F4A5-464A-A061-E3949B09BA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2000" cy="6851650"/>
          </a:xfrm>
          <a:prstGeom prst="rect">
            <a:avLst/>
          </a:prstGeom>
        </p:spPr>
      </p:pic>
      <p:sp>
        <p:nvSpPr>
          <p:cNvPr id="2" name="Título 1"/>
          <p:cNvSpPr>
            <a:spLocks noGrp="1"/>
          </p:cNvSpPr>
          <p:nvPr userDrawn="1">
            <p:ph type="ctrTitle" hasCustomPrompt="1"/>
          </p:nvPr>
        </p:nvSpPr>
        <p:spPr>
          <a:xfrm>
            <a:off x="6096000" y="3082752"/>
            <a:ext cx="5374800" cy="692497"/>
          </a:xfrm>
        </p:spPr>
        <p:txBody>
          <a:bodyPr anchor="ctr" anchorCtr="0">
            <a:spAutoFit/>
          </a:bodyPr>
          <a:lstStyle>
            <a:lvl1pPr algn="l">
              <a:defRPr sz="5000">
                <a:solidFill>
                  <a:schemeClr val="bg1"/>
                </a:solidFill>
              </a:defRPr>
            </a:lvl1pPr>
          </a:lstStyle>
          <a:p>
            <a:r>
              <a:rPr lang="pt-BR" dirty="0"/>
              <a:t>Título do capítulo</a:t>
            </a: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3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28" name="Freeform 7">
            <a:extLst>
              <a:ext uri="{FF2B5EF4-FFF2-40B4-BE49-F238E27FC236}">
                <a16:creationId xmlns:a16="http://schemas.microsoft.com/office/drawing/2014/main" id="{8A0095AB-68AC-478E-99F8-D4AE7D79637B}"/>
              </a:ext>
            </a:extLst>
          </p:cNvPr>
          <p:cNvSpPr>
            <a:spLocks/>
          </p:cNvSpPr>
          <p:nvPr userDrawn="1"/>
        </p:nvSpPr>
        <p:spPr bwMode="auto">
          <a:xfrm>
            <a:off x="3670651" y="1589"/>
            <a:ext cx="2247103"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sp>
        <p:nvSpPr>
          <p:cNvPr id="34" name="Freeform 13"/>
          <p:cNvSpPr>
            <a:spLocks/>
          </p:cNvSpPr>
          <p:nvPr userDrawn="1"/>
        </p:nvSpPr>
        <p:spPr bwMode="auto">
          <a:xfrm>
            <a:off x="0" y="0"/>
            <a:ext cx="5508903"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894613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ssos Clientes A 28 logos">
    <p:spTree>
      <p:nvGrpSpPr>
        <p:cNvPr id="1" name=""/>
        <p:cNvGrpSpPr/>
        <p:nvPr/>
      </p:nvGrpSpPr>
      <p:grpSpPr>
        <a:xfrm>
          <a:off x="0" y="0"/>
          <a:ext cx="0" cy="0"/>
          <a:chOff x="0" y="0"/>
          <a:chExt cx="0" cy="0"/>
        </a:xfrm>
      </p:grpSpPr>
      <p:sp>
        <p:nvSpPr>
          <p:cNvPr id="108"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109" name="Espaço Reservado para Texto 72">
            <a:extLst>
              <a:ext uri="{FF2B5EF4-FFF2-40B4-BE49-F238E27FC236}">
                <a16:creationId xmlns:a16="http://schemas.microsoft.com/office/drawing/2014/main" id="{62573830-B327-4E3A-AE8D-D8268AB34507}"/>
              </a:ext>
            </a:extLst>
          </p:cNvPr>
          <p:cNvSpPr>
            <a:spLocks noGrp="1"/>
          </p:cNvSpPr>
          <p:nvPr>
            <p:ph type="body" sz="quarter" idx="41"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7833" y="1269999"/>
            <a:ext cx="7797800" cy="4751706"/>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151" y="3658154"/>
            <a:ext cx="10449983"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151" y="2476380"/>
            <a:ext cx="10449983"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151" y="4839929"/>
            <a:ext cx="10449983"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3" name="Picture Placeholder 2"/>
          <p:cNvSpPr>
            <a:spLocks noGrp="1"/>
          </p:cNvSpPr>
          <p:nvPr>
            <p:ph type="pic" sz="quarter" idx="13" hasCustomPrompt="1"/>
          </p:nvPr>
        </p:nvSpPr>
        <p:spPr>
          <a:xfrm>
            <a:off x="819151" y="1585597"/>
            <a:ext cx="1107016" cy="610234"/>
          </a:xfrm>
        </p:spPr>
        <p:txBody>
          <a:bodyPr anchor="ctr">
            <a:normAutofit/>
          </a:bodyPr>
          <a:lstStyle>
            <a:lvl1pPr marL="0" indent="0" algn="ctr">
              <a:buNone/>
              <a:defRPr sz="1200"/>
            </a:lvl1pPr>
          </a:lstStyle>
          <a:p>
            <a:r>
              <a:rPr lang="en-US" dirty="0"/>
              <a:t>Logo</a:t>
            </a:r>
          </a:p>
        </p:txBody>
      </p:sp>
      <p:sp>
        <p:nvSpPr>
          <p:cNvPr id="64" name="Picture Placeholder 2"/>
          <p:cNvSpPr>
            <a:spLocks noGrp="1"/>
          </p:cNvSpPr>
          <p:nvPr>
            <p:ph type="pic" sz="quarter" idx="14" hasCustomPrompt="1"/>
          </p:nvPr>
        </p:nvSpPr>
        <p:spPr>
          <a:xfrm>
            <a:off x="2377017" y="1585597"/>
            <a:ext cx="1107016" cy="610234"/>
          </a:xfrm>
        </p:spPr>
        <p:txBody>
          <a:bodyPr anchor="ctr">
            <a:normAutofit/>
          </a:bodyPr>
          <a:lstStyle>
            <a:lvl1pPr marL="0" indent="0" algn="ctr">
              <a:buNone/>
              <a:defRPr sz="1200"/>
            </a:lvl1pPr>
          </a:lstStyle>
          <a:p>
            <a:r>
              <a:rPr lang="en-US" dirty="0"/>
              <a:t>Logo</a:t>
            </a:r>
          </a:p>
        </p:txBody>
      </p:sp>
      <p:sp>
        <p:nvSpPr>
          <p:cNvPr id="65" name="Picture Placeholder 2"/>
          <p:cNvSpPr>
            <a:spLocks noGrp="1"/>
          </p:cNvSpPr>
          <p:nvPr>
            <p:ph type="pic" sz="quarter" idx="15" hasCustomPrompt="1"/>
          </p:nvPr>
        </p:nvSpPr>
        <p:spPr>
          <a:xfrm>
            <a:off x="3932768" y="1585597"/>
            <a:ext cx="1107016" cy="610234"/>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16" hasCustomPrompt="1"/>
          </p:nvPr>
        </p:nvSpPr>
        <p:spPr>
          <a:xfrm>
            <a:off x="5490633" y="1585597"/>
            <a:ext cx="1107016" cy="610234"/>
          </a:xfrm>
        </p:spPr>
        <p:txBody>
          <a:bodyPr anchor="ctr">
            <a:normAutofit/>
          </a:bodyPr>
          <a:lstStyle>
            <a:lvl1pPr marL="0" indent="0" algn="ctr">
              <a:buNone/>
              <a:defRPr sz="1200"/>
            </a:lvl1pPr>
          </a:lstStyle>
          <a:p>
            <a:r>
              <a:rPr lang="en-US" dirty="0"/>
              <a:t>Logo</a:t>
            </a:r>
          </a:p>
        </p:txBody>
      </p:sp>
      <p:sp>
        <p:nvSpPr>
          <p:cNvPr id="67" name="Picture Placeholder 2"/>
          <p:cNvSpPr>
            <a:spLocks noGrp="1"/>
          </p:cNvSpPr>
          <p:nvPr>
            <p:ph type="pic" sz="quarter" idx="17" hasCustomPrompt="1"/>
          </p:nvPr>
        </p:nvSpPr>
        <p:spPr>
          <a:xfrm>
            <a:off x="7048501" y="1585597"/>
            <a:ext cx="1107016" cy="610234"/>
          </a:xfrm>
        </p:spPr>
        <p:txBody>
          <a:bodyPr anchor="ctr">
            <a:normAutofit/>
          </a:bodyPr>
          <a:lstStyle>
            <a:lvl1pPr marL="0" indent="0" algn="ctr">
              <a:buNone/>
              <a:defRPr sz="1200"/>
            </a:lvl1pPr>
          </a:lstStyle>
          <a:p>
            <a:r>
              <a:rPr lang="en-US" dirty="0"/>
              <a:t>Logo</a:t>
            </a:r>
          </a:p>
        </p:txBody>
      </p:sp>
      <p:sp>
        <p:nvSpPr>
          <p:cNvPr id="68" name="Picture Placeholder 2"/>
          <p:cNvSpPr>
            <a:spLocks noGrp="1"/>
          </p:cNvSpPr>
          <p:nvPr>
            <p:ph type="pic" sz="quarter" idx="18" hasCustomPrompt="1"/>
          </p:nvPr>
        </p:nvSpPr>
        <p:spPr>
          <a:xfrm>
            <a:off x="8604251" y="1585597"/>
            <a:ext cx="1107016" cy="610234"/>
          </a:xfrm>
        </p:spPr>
        <p:txBody>
          <a:bodyPr anchor="ctr">
            <a:normAutofit/>
          </a:bodyPr>
          <a:lstStyle>
            <a:lvl1pPr marL="0" indent="0" algn="ctr">
              <a:buNone/>
              <a:defRPr sz="1200"/>
            </a:lvl1pPr>
          </a:lstStyle>
          <a:p>
            <a:r>
              <a:rPr lang="en-US" dirty="0"/>
              <a:t>Logo</a:t>
            </a:r>
          </a:p>
        </p:txBody>
      </p:sp>
      <p:sp>
        <p:nvSpPr>
          <p:cNvPr id="69" name="Picture Placeholder 2"/>
          <p:cNvSpPr>
            <a:spLocks noGrp="1"/>
          </p:cNvSpPr>
          <p:nvPr>
            <p:ph type="pic" sz="quarter" idx="19" hasCustomPrompt="1"/>
          </p:nvPr>
        </p:nvSpPr>
        <p:spPr>
          <a:xfrm>
            <a:off x="10162117" y="1585597"/>
            <a:ext cx="1107016" cy="610234"/>
          </a:xfrm>
        </p:spPr>
        <p:txBody>
          <a:bodyPr anchor="ctr">
            <a:normAutofit/>
          </a:bodyPr>
          <a:lstStyle>
            <a:lvl1pPr marL="0" indent="0" algn="ctr">
              <a:buNone/>
              <a:defRPr sz="1200"/>
            </a:lvl1pPr>
          </a:lstStyle>
          <a:p>
            <a:r>
              <a:rPr lang="en-US" dirty="0"/>
              <a:t>Logo</a:t>
            </a:r>
          </a:p>
        </p:txBody>
      </p:sp>
      <p:sp>
        <p:nvSpPr>
          <p:cNvPr id="70" name="Picture Placeholder 2"/>
          <p:cNvSpPr>
            <a:spLocks noGrp="1"/>
          </p:cNvSpPr>
          <p:nvPr>
            <p:ph type="pic" sz="quarter" idx="20" hasCustomPrompt="1"/>
          </p:nvPr>
        </p:nvSpPr>
        <p:spPr>
          <a:xfrm>
            <a:off x="819151" y="2744438"/>
            <a:ext cx="1107016" cy="610234"/>
          </a:xfrm>
        </p:spPr>
        <p:txBody>
          <a:bodyPr anchor="ctr">
            <a:normAutofit/>
          </a:bodyPr>
          <a:lstStyle>
            <a:lvl1pPr marL="0" indent="0" algn="ctr">
              <a:buNone/>
              <a:defRPr sz="1200"/>
            </a:lvl1pPr>
          </a:lstStyle>
          <a:p>
            <a:r>
              <a:rPr lang="en-US" dirty="0"/>
              <a:t>Logo</a:t>
            </a:r>
          </a:p>
        </p:txBody>
      </p:sp>
      <p:sp>
        <p:nvSpPr>
          <p:cNvPr id="71" name="Picture Placeholder 2"/>
          <p:cNvSpPr>
            <a:spLocks noGrp="1"/>
          </p:cNvSpPr>
          <p:nvPr>
            <p:ph type="pic" sz="quarter" idx="21" hasCustomPrompt="1"/>
          </p:nvPr>
        </p:nvSpPr>
        <p:spPr>
          <a:xfrm>
            <a:off x="2377017" y="2744438"/>
            <a:ext cx="1107016"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22" hasCustomPrompt="1"/>
          </p:nvPr>
        </p:nvSpPr>
        <p:spPr>
          <a:xfrm>
            <a:off x="3932768" y="2744438"/>
            <a:ext cx="1107016"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23" hasCustomPrompt="1"/>
          </p:nvPr>
        </p:nvSpPr>
        <p:spPr>
          <a:xfrm>
            <a:off x="5490633" y="2744438"/>
            <a:ext cx="1107016"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24" hasCustomPrompt="1"/>
          </p:nvPr>
        </p:nvSpPr>
        <p:spPr>
          <a:xfrm>
            <a:off x="7048501" y="2744438"/>
            <a:ext cx="1107016"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25" hasCustomPrompt="1"/>
          </p:nvPr>
        </p:nvSpPr>
        <p:spPr>
          <a:xfrm>
            <a:off x="8604251" y="2744438"/>
            <a:ext cx="1107016"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26" hasCustomPrompt="1"/>
          </p:nvPr>
        </p:nvSpPr>
        <p:spPr>
          <a:xfrm>
            <a:off x="10162117" y="2744438"/>
            <a:ext cx="1107016"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27" hasCustomPrompt="1"/>
          </p:nvPr>
        </p:nvSpPr>
        <p:spPr>
          <a:xfrm>
            <a:off x="819151" y="3943319"/>
            <a:ext cx="1107016"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28" hasCustomPrompt="1"/>
          </p:nvPr>
        </p:nvSpPr>
        <p:spPr>
          <a:xfrm>
            <a:off x="2377017" y="3943319"/>
            <a:ext cx="1107016"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29" hasCustomPrompt="1"/>
          </p:nvPr>
        </p:nvSpPr>
        <p:spPr>
          <a:xfrm>
            <a:off x="3932768" y="3943319"/>
            <a:ext cx="1107016"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30" hasCustomPrompt="1"/>
          </p:nvPr>
        </p:nvSpPr>
        <p:spPr>
          <a:xfrm>
            <a:off x="5490633" y="3943319"/>
            <a:ext cx="1107016"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31" hasCustomPrompt="1"/>
          </p:nvPr>
        </p:nvSpPr>
        <p:spPr>
          <a:xfrm>
            <a:off x="7048501" y="3943319"/>
            <a:ext cx="1107016"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32" hasCustomPrompt="1"/>
          </p:nvPr>
        </p:nvSpPr>
        <p:spPr>
          <a:xfrm>
            <a:off x="8604251" y="3943319"/>
            <a:ext cx="1107016"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33" hasCustomPrompt="1"/>
          </p:nvPr>
        </p:nvSpPr>
        <p:spPr>
          <a:xfrm>
            <a:off x="10162117" y="3943319"/>
            <a:ext cx="1107016"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34" hasCustomPrompt="1"/>
          </p:nvPr>
        </p:nvSpPr>
        <p:spPr>
          <a:xfrm>
            <a:off x="819151" y="5121878"/>
            <a:ext cx="1107016"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35" hasCustomPrompt="1"/>
          </p:nvPr>
        </p:nvSpPr>
        <p:spPr>
          <a:xfrm>
            <a:off x="2377017" y="5121878"/>
            <a:ext cx="1107016"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36" hasCustomPrompt="1"/>
          </p:nvPr>
        </p:nvSpPr>
        <p:spPr>
          <a:xfrm>
            <a:off x="3932768" y="5121878"/>
            <a:ext cx="1107016"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37" hasCustomPrompt="1"/>
          </p:nvPr>
        </p:nvSpPr>
        <p:spPr>
          <a:xfrm>
            <a:off x="5490633" y="5121878"/>
            <a:ext cx="1107016"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38" hasCustomPrompt="1"/>
          </p:nvPr>
        </p:nvSpPr>
        <p:spPr>
          <a:xfrm>
            <a:off x="7048501" y="5121878"/>
            <a:ext cx="1107016"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39" hasCustomPrompt="1"/>
          </p:nvPr>
        </p:nvSpPr>
        <p:spPr>
          <a:xfrm>
            <a:off x="8604251" y="5121878"/>
            <a:ext cx="1107016"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40" hasCustomPrompt="1"/>
          </p:nvPr>
        </p:nvSpPr>
        <p:spPr>
          <a:xfrm>
            <a:off x="10162117" y="5121878"/>
            <a:ext cx="1107016" cy="610234"/>
          </a:xfrm>
        </p:spPr>
        <p:txBody>
          <a:bodyPr anchor="ctr">
            <a:normAutofit/>
          </a:bodyPr>
          <a:lstStyle>
            <a:lvl1pPr marL="0" indent="0" algn="ctr">
              <a:buNone/>
              <a:defRPr sz="1200"/>
            </a:lvl1pPr>
          </a:lstStyle>
          <a:p>
            <a:r>
              <a:rPr lang="en-US" dirty="0"/>
              <a:t>Logo</a:t>
            </a:r>
          </a:p>
        </p:txBody>
      </p:sp>
      <p:sp>
        <p:nvSpPr>
          <p:cNvPr id="94" name="Title 9"/>
          <p:cNvSpPr>
            <a:spLocks noGrp="1"/>
          </p:cNvSpPr>
          <p:nvPr>
            <p:ph type="title" hasCustomPrompt="1"/>
          </p:nvPr>
        </p:nvSpPr>
        <p:spPr>
          <a:xfrm>
            <a:off x="645584" y="73991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2351341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ssos Clientes A  24 logos">
    <p:spTree>
      <p:nvGrpSpPr>
        <p:cNvPr id="1" name=""/>
        <p:cNvGrpSpPr/>
        <p:nvPr/>
      </p:nvGrpSpPr>
      <p:grpSpPr>
        <a:xfrm>
          <a:off x="0" y="0"/>
          <a:ext cx="0" cy="0"/>
          <a:chOff x="0" y="0"/>
          <a:chExt cx="0" cy="0"/>
        </a:xfrm>
      </p:grpSpPr>
      <p:sp>
        <p:nvSpPr>
          <p:cNvPr id="94"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95" name="Espaço Reservado para Texto 72">
            <a:extLst>
              <a:ext uri="{FF2B5EF4-FFF2-40B4-BE49-F238E27FC236}">
                <a16:creationId xmlns:a16="http://schemas.microsoft.com/office/drawing/2014/main" id="{62573830-B327-4E3A-AE8D-D8268AB34507}"/>
              </a:ext>
            </a:extLst>
          </p:cNvPr>
          <p:cNvSpPr>
            <a:spLocks noGrp="1"/>
          </p:cNvSpPr>
          <p:nvPr>
            <p:ph type="body" sz="quarter" idx="37"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463448" y="1320800"/>
            <a:ext cx="7271456" cy="4629785"/>
            <a:chOff x="1847586" y="661988"/>
            <a:chExt cx="5453592" cy="4356100"/>
          </a:xfrm>
        </p:grpSpPr>
        <p:cxnSp>
          <p:nvCxnSpPr>
            <p:cNvPr id="14" name="Straight Connector 13"/>
            <p:cNvCxnSpPr/>
            <p:nvPr/>
          </p:nvCxnSpPr>
          <p:spPr bwMode="auto">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788105" y="2489558"/>
            <a:ext cx="10624960" cy="0"/>
            <a:chOff x="591079" y="1756173"/>
            <a:chExt cx="7968720" cy="0"/>
          </a:xfrm>
        </p:grpSpPr>
        <p:cxnSp>
          <p:nvCxnSpPr>
            <p:cNvPr id="36" name="Straight Connector 35"/>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userDrawn="1"/>
        </p:nvGrpSpPr>
        <p:grpSpPr>
          <a:xfrm>
            <a:off x="788105" y="3643234"/>
            <a:ext cx="10624960" cy="0"/>
            <a:chOff x="591079" y="1756173"/>
            <a:chExt cx="7968720" cy="0"/>
          </a:xfrm>
        </p:grpSpPr>
        <p:cxnSp>
          <p:nvCxnSpPr>
            <p:cNvPr id="58" name="Straight Connector 57"/>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p:cNvGrpSpPr/>
          <p:nvPr userDrawn="1"/>
        </p:nvGrpSpPr>
        <p:grpSpPr>
          <a:xfrm>
            <a:off x="788105" y="4796909"/>
            <a:ext cx="10624960" cy="0"/>
            <a:chOff x="591079" y="1756173"/>
            <a:chExt cx="7968720" cy="0"/>
          </a:xfrm>
        </p:grpSpPr>
        <p:cxnSp>
          <p:nvCxnSpPr>
            <p:cNvPr id="65" name="Straight Connector 64"/>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4" name="Picture Placeholder 2"/>
          <p:cNvSpPr>
            <a:spLocks noGrp="1"/>
          </p:cNvSpPr>
          <p:nvPr>
            <p:ph type="pic" sz="quarter" idx="13" hasCustomPrompt="1"/>
          </p:nvPr>
        </p:nvSpPr>
        <p:spPr>
          <a:xfrm>
            <a:off x="999773" y="1595757"/>
            <a:ext cx="1107016"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14" hasCustomPrompt="1"/>
          </p:nvPr>
        </p:nvSpPr>
        <p:spPr>
          <a:xfrm>
            <a:off x="2805993" y="1595757"/>
            <a:ext cx="1107016"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5" hasCustomPrompt="1"/>
          </p:nvPr>
        </p:nvSpPr>
        <p:spPr>
          <a:xfrm>
            <a:off x="4641136" y="1595757"/>
            <a:ext cx="1107016"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16" hasCustomPrompt="1"/>
          </p:nvPr>
        </p:nvSpPr>
        <p:spPr>
          <a:xfrm>
            <a:off x="6469936" y="1595757"/>
            <a:ext cx="1107016"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17" hasCustomPrompt="1"/>
          </p:nvPr>
        </p:nvSpPr>
        <p:spPr>
          <a:xfrm>
            <a:off x="8263117" y="1595757"/>
            <a:ext cx="1107016"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18" hasCustomPrompt="1"/>
          </p:nvPr>
        </p:nvSpPr>
        <p:spPr>
          <a:xfrm>
            <a:off x="10080629" y="1595757"/>
            <a:ext cx="1107016"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19" hasCustomPrompt="1"/>
          </p:nvPr>
        </p:nvSpPr>
        <p:spPr>
          <a:xfrm>
            <a:off x="999773" y="2744438"/>
            <a:ext cx="1107016"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20" hasCustomPrompt="1"/>
          </p:nvPr>
        </p:nvSpPr>
        <p:spPr>
          <a:xfrm>
            <a:off x="2805993" y="2744438"/>
            <a:ext cx="1107016"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21" hasCustomPrompt="1"/>
          </p:nvPr>
        </p:nvSpPr>
        <p:spPr>
          <a:xfrm>
            <a:off x="4641136" y="2744438"/>
            <a:ext cx="1107016"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22" hasCustomPrompt="1"/>
          </p:nvPr>
        </p:nvSpPr>
        <p:spPr>
          <a:xfrm>
            <a:off x="6469936" y="2744438"/>
            <a:ext cx="1107016"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23" hasCustomPrompt="1"/>
          </p:nvPr>
        </p:nvSpPr>
        <p:spPr>
          <a:xfrm>
            <a:off x="8263117" y="2744438"/>
            <a:ext cx="1107016"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24" hasCustomPrompt="1"/>
          </p:nvPr>
        </p:nvSpPr>
        <p:spPr>
          <a:xfrm>
            <a:off x="10080629" y="2744438"/>
            <a:ext cx="1107016"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25" hasCustomPrompt="1"/>
          </p:nvPr>
        </p:nvSpPr>
        <p:spPr>
          <a:xfrm>
            <a:off x="999773" y="3902678"/>
            <a:ext cx="1107016"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26" hasCustomPrompt="1"/>
          </p:nvPr>
        </p:nvSpPr>
        <p:spPr>
          <a:xfrm>
            <a:off x="2805993" y="3902678"/>
            <a:ext cx="1107016"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27" hasCustomPrompt="1"/>
          </p:nvPr>
        </p:nvSpPr>
        <p:spPr>
          <a:xfrm>
            <a:off x="4641136" y="3902678"/>
            <a:ext cx="1107016"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28" hasCustomPrompt="1"/>
          </p:nvPr>
        </p:nvSpPr>
        <p:spPr>
          <a:xfrm>
            <a:off x="6469936" y="3902678"/>
            <a:ext cx="1107016"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29" hasCustomPrompt="1"/>
          </p:nvPr>
        </p:nvSpPr>
        <p:spPr>
          <a:xfrm>
            <a:off x="8263117" y="3902678"/>
            <a:ext cx="1107016"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30" hasCustomPrompt="1"/>
          </p:nvPr>
        </p:nvSpPr>
        <p:spPr>
          <a:xfrm>
            <a:off x="10080629" y="3902678"/>
            <a:ext cx="1107016"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31" hasCustomPrompt="1"/>
          </p:nvPr>
        </p:nvSpPr>
        <p:spPr>
          <a:xfrm>
            <a:off x="999773" y="5091398"/>
            <a:ext cx="1107016"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p:ph type="pic" sz="quarter" idx="32" hasCustomPrompt="1"/>
          </p:nvPr>
        </p:nvSpPr>
        <p:spPr>
          <a:xfrm>
            <a:off x="2805993" y="5091398"/>
            <a:ext cx="1107016"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p:ph type="pic" sz="quarter" idx="33" hasCustomPrompt="1"/>
          </p:nvPr>
        </p:nvSpPr>
        <p:spPr>
          <a:xfrm>
            <a:off x="4641136" y="5091398"/>
            <a:ext cx="1107016" cy="610234"/>
          </a:xfrm>
        </p:spPr>
        <p:txBody>
          <a:bodyPr anchor="ctr">
            <a:normAutofit/>
          </a:bodyPr>
          <a:lstStyle>
            <a:lvl1pPr marL="0" indent="0" algn="ctr">
              <a:buNone/>
              <a:defRPr sz="1200"/>
            </a:lvl1pPr>
          </a:lstStyle>
          <a:p>
            <a:r>
              <a:rPr lang="en-US" dirty="0"/>
              <a:t>Logo</a:t>
            </a:r>
          </a:p>
        </p:txBody>
      </p:sp>
      <p:sp>
        <p:nvSpPr>
          <p:cNvPr id="111" name="Picture Placeholder 2"/>
          <p:cNvSpPr>
            <a:spLocks noGrp="1"/>
          </p:cNvSpPr>
          <p:nvPr>
            <p:ph type="pic" sz="quarter" idx="34" hasCustomPrompt="1"/>
          </p:nvPr>
        </p:nvSpPr>
        <p:spPr>
          <a:xfrm>
            <a:off x="6469936" y="5091398"/>
            <a:ext cx="1107016"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p:ph type="pic" sz="quarter" idx="35" hasCustomPrompt="1"/>
          </p:nvPr>
        </p:nvSpPr>
        <p:spPr>
          <a:xfrm>
            <a:off x="8263117" y="5091398"/>
            <a:ext cx="1107016"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p:ph type="pic" sz="quarter" idx="36" hasCustomPrompt="1"/>
          </p:nvPr>
        </p:nvSpPr>
        <p:spPr>
          <a:xfrm>
            <a:off x="10080629" y="5091398"/>
            <a:ext cx="1107016" cy="610234"/>
          </a:xfrm>
        </p:spPr>
        <p:txBody>
          <a:bodyPr anchor="ctr">
            <a:normAutofit/>
          </a:bodyPr>
          <a:lstStyle>
            <a:lvl1pPr marL="0" indent="0" algn="ctr">
              <a:buNone/>
              <a:defRPr sz="1200"/>
            </a:lvl1pPr>
          </a:lstStyle>
          <a:p>
            <a:r>
              <a:rPr lang="en-US" dirty="0"/>
              <a:t>Logo</a:t>
            </a:r>
          </a:p>
        </p:txBody>
      </p:sp>
      <p:sp>
        <p:nvSpPr>
          <p:cNvPr id="74" name="Title 9"/>
          <p:cNvSpPr>
            <a:spLocks noGrp="1"/>
          </p:cNvSpPr>
          <p:nvPr>
            <p:ph type="title" hasCustomPrompt="1"/>
          </p:nvPr>
        </p:nvSpPr>
        <p:spPr>
          <a:xfrm>
            <a:off x="645584" y="73991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822517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ssos Clientes A  20 logos">
    <p:spTree>
      <p:nvGrpSpPr>
        <p:cNvPr id="1" name=""/>
        <p:cNvGrpSpPr/>
        <p:nvPr/>
      </p:nvGrpSpPr>
      <p:grpSpPr>
        <a:xfrm>
          <a:off x="0" y="0"/>
          <a:ext cx="0" cy="0"/>
          <a:chOff x="0" y="0"/>
          <a:chExt cx="0" cy="0"/>
        </a:xfrm>
      </p:grpSpPr>
      <p:sp>
        <p:nvSpPr>
          <p:cNvPr id="91"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92" name="Espaço Reservado para Texto 72">
            <a:extLst>
              <a:ext uri="{FF2B5EF4-FFF2-40B4-BE49-F238E27FC236}">
                <a16:creationId xmlns:a16="http://schemas.microsoft.com/office/drawing/2014/main" id="{62573830-B327-4E3A-AE8D-D8268AB34507}"/>
              </a:ext>
            </a:extLst>
          </p:cNvPr>
          <p:cNvSpPr>
            <a:spLocks noGrp="1"/>
          </p:cNvSpPr>
          <p:nvPr>
            <p:ph type="body" sz="quarter" idx="33"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021" y="1290320"/>
            <a:ext cx="6544308" cy="4731385"/>
            <a:chOff x="2120265" y="661988"/>
            <a:chExt cx="4908231" cy="4356100"/>
          </a:xfrm>
        </p:grpSpPr>
        <p:cxnSp>
          <p:nvCxnSpPr>
            <p:cNvPr id="14" name="Straight Connector 13"/>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userDrawn="1"/>
        </p:nvGrpSpPr>
        <p:grpSpPr>
          <a:xfrm>
            <a:off x="821974" y="2475548"/>
            <a:ext cx="10568513" cy="0"/>
            <a:chOff x="616480" y="1756173"/>
            <a:chExt cx="7926385" cy="0"/>
          </a:xfrm>
        </p:grpSpPr>
        <p:cxnSp>
          <p:nvCxnSpPr>
            <p:cNvPr id="56" name="Straight Connector 55"/>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1974" y="3657601"/>
            <a:ext cx="10568513" cy="0"/>
            <a:chOff x="616480" y="1756173"/>
            <a:chExt cx="7926385" cy="0"/>
          </a:xfrm>
        </p:grpSpPr>
        <p:cxnSp>
          <p:nvCxnSpPr>
            <p:cNvPr id="42" name="Straight Connector 41"/>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821974" y="4839654"/>
            <a:ext cx="10568513" cy="0"/>
            <a:chOff x="616480" y="1756173"/>
            <a:chExt cx="7926385" cy="0"/>
          </a:xfrm>
        </p:grpSpPr>
        <p:cxnSp>
          <p:nvCxnSpPr>
            <p:cNvPr id="48" name="Straight Connector 47"/>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0" name="Picture Placeholder 2"/>
          <p:cNvSpPr>
            <a:spLocks noGrp="1"/>
          </p:cNvSpPr>
          <p:nvPr>
            <p:ph type="pic" sz="quarter" idx="13" hasCustomPrompt="1"/>
          </p:nvPr>
        </p:nvSpPr>
        <p:spPr>
          <a:xfrm>
            <a:off x="1146528" y="1555752"/>
            <a:ext cx="1107016" cy="610234"/>
          </a:xfrm>
        </p:spPr>
        <p:txBody>
          <a:bodyPr anchor="ctr">
            <a:normAutofit/>
          </a:bodyPr>
          <a:lstStyle>
            <a:lvl1pPr marL="0" indent="0" algn="ctr">
              <a:buNone/>
              <a:defRPr sz="1200"/>
            </a:lvl1pPr>
          </a:lstStyle>
          <a:p>
            <a:r>
              <a:rPr lang="en-US" dirty="0"/>
              <a:t>Logo</a:t>
            </a:r>
          </a:p>
        </p:txBody>
      </p:sp>
      <p:sp>
        <p:nvSpPr>
          <p:cNvPr id="61" name="Picture Placeholder 2"/>
          <p:cNvSpPr>
            <a:spLocks noGrp="1"/>
          </p:cNvSpPr>
          <p:nvPr>
            <p:ph type="pic" sz="quarter" idx="14" hasCustomPrompt="1"/>
          </p:nvPr>
        </p:nvSpPr>
        <p:spPr>
          <a:xfrm>
            <a:off x="3359151" y="1555752"/>
            <a:ext cx="1107016" cy="610234"/>
          </a:xfrm>
        </p:spPr>
        <p:txBody>
          <a:bodyPr anchor="ctr">
            <a:normAutofit/>
          </a:bodyPr>
          <a:lstStyle>
            <a:lvl1pPr marL="0" indent="0" algn="ctr">
              <a:buNone/>
              <a:defRPr sz="1200"/>
            </a:lvl1pPr>
          </a:lstStyle>
          <a:p>
            <a:r>
              <a:rPr lang="en-US" dirty="0"/>
              <a:t>Logo</a:t>
            </a:r>
          </a:p>
        </p:txBody>
      </p:sp>
      <p:sp>
        <p:nvSpPr>
          <p:cNvPr id="62" name="Picture Placeholder 2"/>
          <p:cNvSpPr>
            <a:spLocks noGrp="1"/>
          </p:cNvSpPr>
          <p:nvPr>
            <p:ph type="pic" sz="quarter" idx="15" hasCustomPrompt="1"/>
          </p:nvPr>
        </p:nvSpPr>
        <p:spPr>
          <a:xfrm>
            <a:off x="5549193" y="1555752"/>
            <a:ext cx="1107016" cy="610234"/>
          </a:xfrm>
        </p:spPr>
        <p:txBody>
          <a:bodyPr anchor="ctr">
            <a:normAutofit/>
          </a:bodyPr>
          <a:lstStyle>
            <a:lvl1pPr marL="0" indent="0" algn="ctr">
              <a:buNone/>
              <a:defRPr sz="1200"/>
            </a:lvl1pPr>
          </a:lstStyle>
          <a:p>
            <a:r>
              <a:rPr lang="en-US" dirty="0"/>
              <a:t>Logo</a:t>
            </a:r>
          </a:p>
        </p:txBody>
      </p:sp>
      <p:sp>
        <p:nvSpPr>
          <p:cNvPr id="63" name="Picture Placeholder 2"/>
          <p:cNvSpPr>
            <a:spLocks noGrp="1"/>
          </p:cNvSpPr>
          <p:nvPr>
            <p:ph type="pic" sz="quarter" idx="16" hasCustomPrompt="1"/>
          </p:nvPr>
        </p:nvSpPr>
        <p:spPr>
          <a:xfrm>
            <a:off x="7709609" y="1555752"/>
            <a:ext cx="1107016" cy="610234"/>
          </a:xfrm>
        </p:spPr>
        <p:txBody>
          <a:bodyPr anchor="ctr">
            <a:normAutofit/>
          </a:bodyPr>
          <a:lstStyle>
            <a:lvl1pPr marL="0" indent="0" algn="ctr">
              <a:buNone/>
              <a:defRPr sz="1200"/>
            </a:lvl1pPr>
          </a:lstStyle>
          <a:p>
            <a:r>
              <a:rPr lang="en-US" dirty="0"/>
              <a:t>Logo</a:t>
            </a:r>
          </a:p>
        </p:txBody>
      </p:sp>
      <p:sp>
        <p:nvSpPr>
          <p:cNvPr id="64" name="Picture Placeholder 2"/>
          <p:cNvSpPr>
            <a:spLocks noGrp="1"/>
          </p:cNvSpPr>
          <p:nvPr>
            <p:ph type="pic" sz="quarter" idx="17" hasCustomPrompt="1"/>
          </p:nvPr>
        </p:nvSpPr>
        <p:spPr>
          <a:xfrm>
            <a:off x="9967387" y="1555752"/>
            <a:ext cx="1107016" cy="610234"/>
          </a:xfrm>
        </p:spPr>
        <p:txBody>
          <a:bodyPr anchor="ctr">
            <a:normAutofit/>
          </a:bodyPr>
          <a:lstStyle>
            <a:lvl1pPr marL="0" indent="0" algn="ctr">
              <a:buNone/>
              <a:defRPr sz="1200"/>
            </a:lvl1pPr>
          </a:lstStyle>
          <a:p>
            <a:r>
              <a:rPr lang="en-US" dirty="0"/>
              <a:t>Logo</a:t>
            </a:r>
          </a:p>
        </p:txBody>
      </p:sp>
      <p:sp>
        <p:nvSpPr>
          <p:cNvPr id="65" name="Picture Placeholder 2"/>
          <p:cNvSpPr>
            <a:spLocks noGrp="1"/>
          </p:cNvSpPr>
          <p:nvPr>
            <p:ph type="pic" sz="quarter" idx="18" hasCustomPrompt="1"/>
          </p:nvPr>
        </p:nvSpPr>
        <p:spPr>
          <a:xfrm>
            <a:off x="1146528" y="2774949"/>
            <a:ext cx="1107016" cy="610234"/>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19" hasCustomPrompt="1"/>
          </p:nvPr>
        </p:nvSpPr>
        <p:spPr>
          <a:xfrm>
            <a:off x="3359151" y="2774949"/>
            <a:ext cx="1107016" cy="610234"/>
          </a:xfrm>
        </p:spPr>
        <p:txBody>
          <a:bodyPr anchor="ctr">
            <a:normAutofit/>
          </a:bodyPr>
          <a:lstStyle>
            <a:lvl1pPr marL="0" indent="0" algn="ctr">
              <a:buNone/>
              <a:defRPr sz="1200"/>
            </a:lvl1pPr>
          </a:lstStyle>
          <a:p>
            <a:r>
              <a:rPr lang="en-US" dirty="0"/>
              <a:t>Logo</a:t>
            </a:r>
          </a:p>
        </p:txBody>
      </p:sp>
      <p:sp>
        <p:nvSpPr>
          <p:cNvPr id="67" name="Picture Placeholder 2"/>
          <p:cNvSpPr>
            <a:spLocks noGrp="1"/>
          </p:cNvSpPr>
          <p:nvPr>
            <p:ph type="pic" sz="quarter" idx="20" hasCustomPrompt="1"/>
          </p:nvPr>
        </p:nvSpPr>
        <p:spPr>
          <a:xfrm>
            <a:off x="5549193" y="2774949"/>
            <a:ext cx="1107016" cy="610234"/>
          </a:xfrm>
        </p:spPr>
        <p:txBody>
          <a:bodyPr anchor="ctr">
            <a:normAutofit/>
          </a:bodyPr>
          <a:lstStyle>
            <a:lvl1pPr marL="0" indent="0" algn="ctr">
              <a:buNone/>
              <a:defRPr sz="1200"/>
            </a:lvl1pPr>
          </a:lstStyle>
          <a:p>
            <a:r>
              <a:rPr lang="en-US" dirty="0"/>
              <a:t>Logo</a:t>
            </a:r>
          </a:p>
        </p:txBody>
      </p:sp>
      <p:sp>
        <p:nvSpPr>
          <p:cNvPr id="68" name="Picture Placeholder 2"/>
          <p:cNvSpPr>
            <a:spLocks noGrp="1"/>
          </p:cNvSpPr>
          <p:nvPr>
            <p:ph type="pic" sz="quarter" idx="21" hasCustomPrompt="1"/>
          </p:nvPr>
        </p:nvSpPr>
        <p:spPr>
          <a:xfrm>
            <a:off x="7709609" y="2774949"/>
            <a:ext cx="1107016" cy="610234"/>
          </a:xfrm>
        </p:spPr>
        <p:txBody>
          <a:bodyPr anchor="ctr">
            <a:normAutofit/>
          </a:bodyPr>
          <a:lstStyle>
            <a:lvl1pPr marL="0" indent="0" algn="ctr">
              <a:buNone/>
              <a:defRPr sz="1200"/>
            </a:lvl1pPr>
          </a:lstStyle>
          <a:p>
            <a:r>
              <a:rPr lang="en-US" dirty="0"/>
              <a:t>Logo</a:t>
            </a:r>
          </a:p>
        </p:txBody>
      </p:sp>
      <p:sp>
        <p:nvSpPr>
          <p:cNvPr id="69" name="Picture Placeholder 2"/>
          <p:cNvSpPr>
            <a:spLocks noGrp="1"/>
          </p:cNvSpPr>
          <p:nvPr>
            <p:ph type="pic" sz="quarter" idx="22" hasCustomPrompt="1"/>
          </p:nvPr>
        </p:nvSpPr>
        <p:spPr>
          <a:xfrm>
            <a:off x="9967387" y="2774949"/>
            <a:ext cx="1107016" cy="610234"/>
          </a:xfrm>
        </p:spPr>
        <p:txBody>
          <a:bodyPr anchor="ctr">
            <a:normAutofit/>
          </a:bodyPr>
          <a:lstStyle>
            <a:lvl1pPr marL="0" indent="0" algn="ctr">
              <a:buNone/>
              <a:defRPr sz="1200"/>
            </a:lvl1pPr>
          </a:lstStyle>
          <a:p>
            <a:r>
              <a:rPr lang="en-US" dirty="0"/>
              <a:t>Logo</a:t>
            </a:r>
          </a:p>
        </p:txBody>
      </p:sp>
      <p:sp>
        <p:nvSpPr>
          <p:cNvPr id="70" name="Picture Placeholder 2"/>
          <p:cNvSpPr>
            <a:spLocks noGrp="1"/>
          </p:cNvSpPr>
          <p:nvPr>
            <p:ph type="pic" sz="quarter" idx="23" hasCustomPrompt="1"/>
          </p:nvPr>
        </p:nvSpPr>
        <p:spPr>
          <a:xfrm>
            <a:off x="1146528" y="3933191"/>
            <a:ext cx="1107016"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24" hasCustomPrompt="1"/>
          </p:nvPr>
        </p:nvSpPr>
        <p:spPr>
          <a:xfrm>
            <a:off x="3359151" y="3933191"/>
            <a:ext cx="1107016"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25" hasCustomPrompt="1"/>
          </p:nvPr>
        </p:nvSpPr>
        <p:spPr>
          <a:xfrm>
            <a:off x="5549193" y="3933191"/>
            <a:ext cx="1107016"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26" hasCustomPrompt="1"/>
          </p:nvPr>
        </p:nvSpPr>
        <p:spPr>
          <a:xfrm>
            <a:off x="7709609" y="3933191"/>
            <a:ext cx="1107016"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27" hasCustomPrompt="1"/>
          </p:nvPr>
        </p:nvSpPr>
        <p:spPr>
          <a:xfrm>
            <a:off x="9967387" y="3933191"/>
            <a:ext cx="1107016"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28" hasCustomPrompt="1"/>
          </p:nvPr>
        </p:nvSpPr>
        <p:spPr>
          <a:xfrm>
            <a:off x="1146528" y="5142231"/>
            <a:ext cx="1107016"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29" hasCustomPrompt="1"/>
          </p:nvPr>
        </p:nvSpPr>
        <p:spPr>
          <a:xfrm>
            <a:off x="3359151" y="5142231"/>
            <a:ext cx="1107016"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30" hasCustomPrompt="1"/>
          </p:nvPr>
        </p:nvSpPr>
        <p:spPr>
          <a:xfrm>
            <a:off x="5549193" y="5142231"/>
            <a:ext cx="1107016"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31" hasCustomPrompt="1"/>
          </p:nvPr>
        </p:nvSpPr>
        <p:spPr>
          <a:xfrm>
            <a:off x="7709609" y="5142231"/>
            <a:ext cx="1107016"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32" hasCustomPrompt="1"/>
          </p:nvPr>
        </p:nvSpPr>
        <p:spPr>
          <a:xfrm>
            <a:off x="9967387" y="5142231"/>
            <a:ext cx="1107016" cy="610234"/>
          </a:xfrm>
        </p:spPr>
        <p:txBody>
          <a:bodyPr anchor="ctr">
            <a:normAutofit/>
          </a:bodyPr>
          <a:lstStyle>
            <a:lvl1pPr marL="0" indent="0" algn="ctr">
              <a:buNone/>
              <a:defRPr sz="1200"/>
            </a:lvl1pPr>
          </a:lstStyle>
          <a:p>
            <a:r>
              <a:rPr lang="en-US" dirty="0"/>
              <a:t>Logo</a:t>
            </a:r>
          </a:p>
        </p:txBody>
      </p:sp>
      <p:sp>
        <p:nvSpPr>
          <p:cNvPr id="55" name="Title 9"/>
          <p:cNvSpPr>
            <a:spLocks noGrp="1"/>
          </p:cNvSpPr>
          <p:nvPr>
            <p:ph type="title" hasCustomPrompt="1"/>
          </p:nvPr>
        </p:nvSpPr>
        <p:spPr>
          <a:xfrm>
            <a:off x="645584" y="73991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10457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ssos Clientes A  15 logos">
    <p:spTree>
      <p:nvGrpSpPr>
        <p:cNvPr id="1" name=""/>
        <p:cNvGrpSpPr/>
        <p:nvPr/>
      </p:nvGrpSpPr>
      <p:grpSpPr>
        <a:xfrm>
          <a:off x="0" y="0"/>
          <a:ext cx="0" cy="0"/>
          <a:chOff x="0" y="0"/>
          <a:chExt cx="0" cy="0"/>
        </a:xfrm>
      </p:grpSpPr>
      <p:sp>
        <p:nvSpPr>
          <p:cNvPr id="80"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81" name="Espaço Reservado para Texto 72">
            <a:extLst>
              <a:ext uri="{FF2B5EF4-FFF2-40B4-BE49-F238E27FC236}">
                <a16:creationId xmlns:a16="http://schemas.microsoft.com/office/drawing/2014/main" id="{62573830-B327-4E3A-AE8D-D8268AB34507}"/>
              </a:ext>
            </a:extLst>
          </p:cNvPr>
          <p:cNvSpPr>
            <a:spLocks noGrp="1"/>
          </p:cNvSpPr>
          <p:nvPr>
            <p:ph type="body" sz="quarter" idx="28"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021" y="1320800"/>
            <a:ext cx="6544308" cy="4700905"/>
            <a:chOff x="2120265" y="661988"/>
            <a:chExt cx="4908231" cy="4356100"/>
          </a:xfrm>
        </p:grpSpPr>
        <p:cxnSp>
          <p:nvCxnSpPr>
            <p:cNvPr id="14" name="Straight Connector 13"/>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userDrawn="1"/>
        </p:nvGrpSpPr>
        <p:grpSpPr>
          <a:xfrm>
            <a:off x="821974" y="2887768"/>
            <a:ext cx="10568513" cy="0"/>
            <a:chOff x="616480" y="1756173"/>
            <a:chExt cx="7926385" cy="0"/>
          </a:xfrm>
        </p:grpSpPr>
        <p:cxnSp>
          <p:nvCxnSpPr>
            <p:cNvPr id="56" name="Straight Connector 55"/>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1974" y="4454736"/>
            <a:ext cx="10568513"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8" name="Picture Placeholder 2"/>
          <p:cNvSpPr>
            <a:spLocks noGrp="1"/>
          </p:cNvSpPr>
          <p:nvPr>
            <p:ph type="pic" sz="quarter" idx="13" hasCustomPrompt="1"/>
          </p:nvPr>
        </p:nvSpPr>
        <p:spPr>
          <a:xfrm>
            <a:off x="1123952" y="1873884"/>
            <a:ext cx="1107016" cy="610234"/>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p:ph type="pic" sz="quarter" idx="14" hasCustomPrompt="1"/>
          </p:nvPr>
        </p:nvSpPr>
        <p:spPr>
          <a:xfrm>
            <a:off x="3354211" y="1873884"/>
            <a:ext cx="1107016" cy="610234"/>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p:ph type="pic" sz="quarter" idx="15" hasCustomPrompt="1"/>
          </p:nvPr>
        </p:nvSpPr>
        <p:spPr>
          <a:xfrm>
            <a:off x="5532963" y="1873884"/>
            <a:ext cx="1107016" cy="610234"/>
          </a:xfrm>
        </p:spPr>
        <p:txBody>
          <a:bodyPr anchor="ctr">
            <a:normAutofit/>
          </a:bodyPr>
          <a:lstStyle>
            <a:lvl1pPr marL="0" indent="0" algn="ctr">
              <a:buNone/>
              <a:defRPr sz="1200"/>
            </a:lvl1pPr>
          </a:lstStyle>
          <a:p>
            <a:r>
              <a:rPr lang="en-US" dirty="0"/>
              <a:t>Logo</a:t>
            </a:r>
          </a:p>
        </p:txBody>
      </p:sp>
      <p:sp>
        <p:nvSpPr>
          <p:cNvPr id="51" name="Picture Placeholder 2"/>
          <p:cNvSpPr>
            <a:spLocks noGrp="1"/>
          </p:cNvSpPr>
          <p:nvPr>
            <p:ph type="pic" sz="quarter" idx="16" hasCustomPrompt="1"/>
          </p:nvPr>
        </p:nvSpPr>
        <p:spPr>
          <a:xfrm>
            <a:off x="7709609" y="1873884"/>
            <a:ext cx="1107016" cy="610234"/>
          </a:xfrm>
        </p:spPr>
        <p:txBody>
          <a:bodyPr anchor="ctr">
            <a:normAutofit/>
          </a:bodyPr>
          <a:lstStyle>
            <a:lvl1pPr marL="0" indent="0" algn="ctr">
              <a:buNone/>
              <a:defRPr sz="1200"/>
            </a:lvl1pPr>
          </a:lstStyle>
          <a:p>
            <a:r>
              <a:rPr lang="en-US" dirty="0"/>
              <a:t>Logo</a:t>
            </a:r>
          </a:p>
        </p:txBody>
      </p:sp>
      <p:sp>
        <p:nvSpPr>
          <p:cNvPr id="52" name="Picture Placeholder 2"/>
          <p:cNvSpPr>
            <a:spLocks noGrp="1"/>
          </p:cNvSpPr>
          <p:nvPr>
            <p:ph type="pic" sz="quarter" idx="17" hasCustomPrompt="1"/>
          </p:nvPr>
        </p:nvSpPr>
        <p:spPr>
          <a:xfrm>
            <a:off x="9978676" y="1873884"/>
            <a:ext cx="1107016" cy="610234"/>
          </a:xfrm>
        </p:spPr>
        <p:txBody>
          <a:bodyPr anchor="ctr">
            <a:normAutofit/>
          </a:bodyPr>
          <a:lstStyle>
            <a:lvl1pPr marL="0" indent="0" algn="ctr">
              <a:buNone/>
              <a:defRPr sz="1200"/>
            </a:lvl1pPr>
          </a:lstStyle>
          <a:p>
            <a:r>
              <a:rPr lang="en-US" dirty="0"/>
              <a:t>Logo</a:t>
            </a:r>
          </a:p>
        </p:txBody>
      </p:sp>
      <p:sp>
        <p:nvSpPr>
          <p:cNvPr id="53" name="Picture Placeholder 2"/>
          <p:cNvSpPr>
            <a:spLocks noGrp="1"/>
          </p:cNvSpPr>
          <p:nvPr>
            <p:ph type="pic" sz="quarter" idx="18" hasCustomPrompt="1"/>
          </p:nvPr>
        </p:nvSpPr>
        <p:spPr>
          <a:xfrm>
            <a:off x="1123952" y="3367404"/>
            <a:ext cx="1107016" cy="610234"/>
          </a:xfrm>
        </p:spPr>
        <p:txBody>
          <a:bodyPr anchor="ctr">
            <a:normAutofit/>
          </a:bodyPr>
          <a:lstStyle>
            <a:lvl1pPr marL="0" indent="0" algn="ctr">
              <a:buNone/>
              <a:defRPr sz="1200"/>
            </a:lvl1pPr>
          </a:lstStyle>
          <a:p>
            <a:r>
              <a:rPr lang="en-US" dirty="0"/>
              <a:t>Logo</a:t>
            </a:r>
          </a:p>
        </p:txBody>
      </p:sp>
      <p:sp>
        <p:nvSpPr>
          <p:cNvPr id="54" name="Picture Placeholder 2"/>
          <p:cNvSpPr>
            <a:spLocks noGrp="1"/>
          </p:cNvSpPr>
          <p:nvPr>
            <p:ph type="pic" sz="quarter" idx="19" hasCustomPrompt="1"/>
          </p:nvPr>
        </p:nvSpPr>
        <p:spPr>
          <a:xfrm>
            <a:off x="3354211" y="3367404"/>
            <a:ext cx="1107016" cy="610234"/>
          </a:xfrm>
        </p:spPr>
        <p:txBody>
          <a:bodyPr anchor="ctr">
            <a:normAutofit/>
          </a:bodyPr>
          <a:lstStyle>
            <a:lvl1pPr marL="0" indent="0" algn="ctr">
              <a:buNone/>
              <a:defRPr sz="1200"/>
            </a:lvl1pPr>
          </a:lstStyle>
          <a:p>
            <a:r>
              <a:rPr lang="en-US" dirty="0"/>
              <a:t>Logo</a:t>
            </a:r>
          </a:p>
        </p:txBody>
      </p:sp>
      <p:sp>
        <p:nvSpPr>
          <p:cNvPr id="55" name="Picture Placeholder 2"/>
          <p:cNvSpPr>
            <a:spLocks noGrp="1"/>
          </p:cNvSpPr>
          <p:nvPr>
            <p:ph type="pic" sz="quarter" idx="20" hasCustomPrompt="1"/>
          </p:nvPr>
        </p:nvSpPr>
        <p:spPr>
          <a:xfrm>
            <a:off x="5532963" y="3367404"/>
            <a:ext cx="1107016" cy="610234"/>
          </a:xfrm>
        </p:spPr>
        <p:txBody>
          <a:bodyPr anchor="ctr">
            <a:normAutofit/>
          </a:bodyPr>
          <a:lstStyle>
            <a:lvl1pPr marL="0" indent="0" algn="ctr">
              <a:buNone/>
              <a:defRPr sz="1200"/>
            </a:lvl1pPr>
          </a:lstStyle>
          <a:p>
            <a:r>
              <a:rPr lang="en-US" dirty="0"/>
              <a:t>Logo</a:t>
            </a:r>
          </a:p>
        </p:txBody>
      </p:sp>
      <p:sp>
        <p:nvSpPr>
          <p:cNvPr id="57" name="Picture Placeholder 2"/>
          <p:cNvSpPr>
            <a:spLocks noGrp="1"/>
          </p:cNvSpPr>
          <p:nvPr>
            <p:ph type="pic" sz="quarter" idx="21" hasCustomPrompt="1"/>
          </p:nvPr>
        </p:nvSpPr>
        <p:spPr>
          <a:xfrm>
            <a:off x="7709609" y="3367404"/>
            <a:ext cx="1107016" cy="610234"/>
          </a:xfrm>
        </p:spPr>
        <p:txBody>
          <a:bodyPr anchor="ctr">
            <a:normAutofit/>
          </a:bodyPr>
          <a:lstStyle>
            <a:lvl1pPr marL="0" indent="0" algn="ctr">
              <a:buNone/>
              <a:defRPr sz="1200"/>
            </a:lvl1pPr>
          </a:lstStyle>
          <a:p>
            <a:r>
              <a:rPr lang="en-US" dirty="0"/>
              <a:t>Logo</a:t>
            </a:r>
          </a:p>
        </p:txBody>
      </p:sp>
      <p:sp>
        <p:nvSpPr>
          <p:cNvPr id="58" name="Picture Placeholder 2"/>
          <p:cNvSpPr>
            <a:spLocks noGrp="1"/>
          </p:cNvSpPr>
          <p:nvPr>
            <p:ph type="pic" sz="quarter" idx="22" hasCustomPrompt="1"/>
          </p:nvPr>
        </p:nvSpPr>
        <p:spPr>
          <a:xfrm>
            <a:off x="9978676" y="3367404"/>
            <a:ext cx="1107016" cy="610234"/>
          </a:xfrm>
        </p:spPr>
        <p:txBody>
          <a:bodyPr anchor="ctr">
            <a:normAutofit/>
          </a:bodyPr>
          <a:lstStyle>
            <a:lvl1pPr marL="0" indent="0" algn="ctr">
              <a:buNone/>
              <a:defRPr sz="1200"/>
            </a:lvl1pPr>
          </a:lstStyle>
          <a:p>
            <a:r>
              <a:rPr lang="en-US" dirty="0"/>
              <a:t>Logo</a:t>
            </a:r>
          </a:p>
        </p:txBody>
      </p:sp>
      <p:sp>
        <p:nvSpPr>
          <p:cNvPr id="59" name="Picture Placeholder 2"/>
          <p:cNvSpPr>
            <a:spLocks noGrp="1"/>
          </p:cNvSpPr>
          <p:nvPr>
            <p:ph type="pic" sz="quarter" idx="23" hasCustomPrompt="1"/>
          </p:nvPr>
        </p:nvSpPr>
        <p:spPr>
          <a:xfrm>
            <a:off x="1123952" y="4921884"/>
            <a:ext cx="1107016" cy="610234"/>
          </a:xfrm>
        </p:spPr>
        <p:txBody>
          <a:bodyPr anchor="ctr">
            <a:normAutofit/>
          </a:bodyPr>
          <a:lstStyle>
            <a:lvl1pPr marL="0" indent="0" algn="ctr">
              <a:buNone/>
              <a:defRPr sz="1200"/>
            </a:lvl1pPr>
          </a:lstStyle>
          <a:p>
            <a:r>
              <a:rPr lang="en-US" dirty="0"/>
              <a:t>Logo</a:t>
            </a:r>
          </a:p>
        </p:txBody>
      </p:sp>
      <p:sp>
        <p:nvSpPr>
          <p:cNvPr id="60" name="Picture Placeholder 2"/>
          <p:cNvSpPr>
            <a:spLocks noGrp="1"/>
          </p:cNvSpPr>
          <p:nvPr>
            <p:ph type="pic" sz="quarter" idx="24" hasCustomPrompt="1"/>
          </p:nvPr>
        </p:nvSpPr>
        <p:spPr>
          <a:xfrm>
            <a:off x="3354211" y="4921884"/>
            <a:ext cx="1107016" cy="610234"/>
          </a:xfrm>
        </p:spPr>
        <p:txBody>
          <a:bodyPr anchor="ctr">
            <a:normAutofit/>
          </a:bodyPr>
          <a:lstStyle>
            <a:lvl1pPr marL="0" indent="0" algn="ctr">
              <a:buNone/>
              <a:defRPr sz="1200"/>
            </a:lvl1pPr>
          </a:lstStyle>
          <a:p>
            <a:r>
              <a:rPr lang="en-US" dirty="0"/>
              <a:t>Logo</a:t>
            </a:r>
          </a:p>
        </p:txBody>
      </p:sp>
      <p:sp>
        <p:nvSpPr>
          <p:cNvPr id="61" name="Picture Placeholder 2"/>
          <p:cNvSpPr>
            <a:spLocks noGrp="1"/>
          </p:cNvSpPr>
          <p:nvPr>
            <p:ph type="pic" sz="quarter" idx="25" hasCustomPrompt="1"/>
          </p:nvPr>
        </p:nvSpPr>
        <p:spPr>
          <a:xfrm>
            <a:off x="5532963" y="4921884"/>
            <a:ext cx="1107016" cy="610234"/>
          </a:xfrm>
        </p:spPr>
        <p:txBody>
          <a:bodyPr anchor="ctr">
            <a:normAutofit/>
          </a:bodyPr>
          <a:lstStyle>
            <a:lvl1pPr marL="0" indent="0" algn="ctr">
              <a:buNone/>
              <a:defRPr sz="1200"/>
            </a:lvl1pPr>
          </a:lstStyle>
          <a:p>
            <a:r>
              <a:rPr lang="en-US" dirty="0"/>
              <a:t>Logo</a:t>
            </a:r>
          </a:p>
        </p:txBody>
      </p:sp>
      <p:sp>
        <p:nvSpPr>
          <p:cNvPr id="62" name="Picture Placeholder 2"/>
          <p:cNvSpPr>
            <a:spLocks noGrp="1"/>
          </p:cNvSpPr>
          <p:nvPr>
            <p:ph type="pic" sz="quarter" idx="26" hasCustomPrompt="1"/>
          </p:nvPr>
        </p:nvSpPr>
        <p:spPr>
          <a:xfrm>
            <a:off x="7709609" y="4921884"/>
            <a:ext cx="1107016" cy="610234"/>
          </a:xfrm>
        </p:spPr>
        <p:txBody>
          <a:bodyPr anchor="ctr">
            <a:normAutofit/>
          </a:bodyPr>
          <a:lstStyle>
            <a:lvl1pPr marL="0" indent="0" algn="ctr">
              <a:buNone/>
              <a:defRPr sz="1200"/>
            </a:lvl1pPr>
          </a:lstStyle>
          <a:p>
            <a:r>
              <a:rPr lang="en-US" dirty="0"/>
              <a:t>Logo</a:t>
            </a:r>
          </a:p>
        </p:txBody>
      </p:sp>
      <p:sp>
        <p:nvSpPr>
          <p:cNvPr id="63" name="Picture Placeholder 2"/>
          <p:cNvSpPr>
            <a:spLocks noGrp="1"/>
          </p:cNvSpPr>
          <p:nvPr>
            <p:ph type="pic" sz="quarter" idx="27" hasCustomPrompt="1"/>
          </p:nvPr>
        </p:nvSpPr>
        <p:spPr>
          <a:xfrm>
            <a:off x="9978676" y="4921884"/>
            <a:ext cx="1107016" cy="610234"/>
          </a:xfrm>
        </p:spPr>
        <p:txBody>
          <a:bodyPr anchor="ctr">
            <a:normAutofit/>
          </a:bodyPr>
          <a:lstStyle>
            <a:lvl1pPr marL="0" indent="0" algn="ctr">
              <a:buNone/>
              <a:defRPr sz="1200"/>
            </a:lvl1pPr>
          </a:lstStyle>
          <a:p>
            <a:r>
              <a:rPr lang="en-US" dirty="0"/>
              <a:t>Logo</a:t>
            </a:r>
          </a:p>
        </p:txBody>
      </p:sp>
      <p:sp>
        <p:nvSpPr>
          <p:cNvPr id="66" name="Title 9"/>
          <p:cNvSpPr>
            <a:spLocks noGrp="1"/>
          </p:cNvSpPr>
          <p:nvPr>
            <p:ph type="title" hasCustomPrompt="1"/>
          </p:nvPr>
        </p:nvSpPr>
        <p:spPr>
          <a:xfrm>
            <a:off x="645584" y="73991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4100314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sos Clientes A 12 logos">
    <p:spTree>
      <p:nvGrpSpPr>
        <p:cNvPr id="1" name=""/>
        <p:cNvGrpSpPr/>
        <p:nvPr/>
      </p:nvGrpSpPr>
      <p:grpSpPr>
        <a:xfrm>
          <a:off x="0" y="0"/>
          <a:ext cx="0" cy="0"/>
          <a:chOff x="0" y="0"/>
          <a:chExt cx="0" cy="0"/>
        </a:xfrm>
      </p:grpSpPr>
      <p:sp>
        <p:nvSpPr>
          <p:cNvPr id="56"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57" name="Espaço Reservado para Texto 72">
            <a:extLst>
              <a:ext uri="{FF2B5EF4-FFF2-40B4-BE49-F238E27FC236}">
                <a16:creationId xmlns:a16="http://schemas.microsoft.com/office/drawing/2014/main" id="{62573830-B327-4E3A-AE8D-D8268AB34507}"/>
              </a:ext>
            </a:extLst>
          </p:cNvPr>
          <p:cNvSpPr>
            <a:spLocks noGrp="1"/>
          </p:cNvSpPr>
          <p:nvPr>
            <p:ph type="body" sz="quarter" idx="25"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3392488" y="132080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6139392" y="132080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8886296" y="132080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Picture Placeholder 2"/>
          <p:cNvSpPr>
            <a:spLocks noGrp="1"/>
          </p:cNvSpPr>
          <p:nvPr userDrawn="1">
            <p:ph type="pic" sz="quarter" idx="13" hasCustomPrompt="1"/>
          </p:nvPr>
        </p:nvSpPr>
        <p:spPr>
          <a:xfrm>
            <a:off x="1462619" y="1812924"/>
            <a:ext cx="1107016" cy="610234"/>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userDrawn="1">
            <p:ph type="pic" sz="quarter" idx="14" hasCustomPrompt="1"/>
          </p:nvPr>
        </p:nvSpPr>
        <p:spPr>
          <a:xfrm>
            <a:off x="4202291" y="1812924"/>
            <a:ext cx="1107016" cy="610234"/>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userDrawn="1">
            <p:ph type="pic" sz="quarter" idx="15" hasCustomPrompt="1"/>
          </p:nvPr>
        </p:nvSpPr>
        <p:spPr>
          <a:xfrm>
            <a:off x="6891163" y="1812924"/>
            <a:ext cx="1107016" cy="610234"/>
          </a:xfrm>
        </p:spPr>
        <p:txBody>
          <a:bodyPr anchor="ctr">
            <a:normAutofit/>
          </a:bodyPr>
          <a:lstStyle>
            <a:lvl1pPr marL="0" indent="0" algn="ctr">
              <a:buNone/>
              <a:defRPr sz="1200"/>
            </a:lvl1pPr>
          </a:lstStyle>
          <a:p>
            <a:r>
              <a:rPr lang="en-US" dirty="0"/>
              <a:t>Logo</a:t>
            </a:r>
          </a:p>
        </p:txBody>
      </p:sp>
      <p:sp>
        <p:nvSpPr>
          <p:cNvPr id="51" name="Picture Placeholder 2"/>
          <p:cNvSpPr>
            <a:spLocks noGrp="1"/>
          </p:cNvSpPr>
          <p:nvPr userDrawn="1">
            <p:ph type="pic" sz="quarter" idx="16" hasCustomPrompt="1"/>
          </p:nvPr>
        </p:nvSpPr>
        <p:spPr>
          <a:xfrm>
            <a:off x="9698567" y="1812924"/>
            <a:ext cx="1107016" cy="610234"/>
          </a:xfrm>
        </p:spPr>
        <p:txBody>
          <a:bodyPr anchor="ctr">
            <a:normAutofit/>
          </a:bodyPr>
          <a:lstStyle>
            <a:lvl1pPr marL="0" indent="0" algn="ctr">
              <a:buNone/>
              <a:defRPr sz="1200"/>
            </a:lvl1pPr>
          </a:lstStyle>
          <a:p>
            <a:r>
              <a:rPr lang="en-US" dirty="0"/>
              <a:t>Logo</a:t>
            </a:r>
          </a:p>
        </p:txBody>
      </p:sp>
      <p:grpSp>
        <p:nvGrpSpPr>
          <p:cNvPr id="11" name="Group 10"/>
          <p:cNvGrpSpPr/>
          <p:nvPr userDrawn="1"/>
        </p:nvGrpSpPr>
        <p:grpSpPr>
          <a:xfrm>
            <a:off x="788107" y="2887768"/>
            <a:ext cx="10698339" cy="0"/>
            <a:chOff x="591080" y="2406473"/>
            <a:chExt cx="8023754" cy="0"/>
          </a:xfrm>
        </p:grpSpPr>
        <p:cxnSp>
          <p:nvCxnSpPr>
            <p:cNvPr id="39" name="Straight Connector 38"/>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userDrawn="1"/>
        </p:nvGrpSpPr>
        <p:grpSpPr>
          <a:xfrm>
            <a:off x="788107" y="4454736"/>
            <a:ext cx="10698339" cy="0"/>
            <a:chOff x="591080" y="2406473"/>
            <a:chExt cx="8023754" cy="0"/>
          </a:xfrm>
        </p:grpSpPr>
        <p:cxnSp>
          <p:nvCxnSpPr>
            <p:cNvPr id="81" name="Straight Connector 80"/>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5" name="Picture Placeholder 2"/>
          <p:cNvSpPr>
            <a:spLocks noGrp="1"/>
          </p:cNvSpPr>
          <p:nvPr>
            <p:ph type="pic" sz="quarter" idx="17" hasCustomPrompt="1"/>
          </p:nvPr>
        </p:nvSpPr>
        <p:spPr>
          <a:xfrm>
            <a:off x="1462619" y="3382644"/>
            <a:ext cx="1107016"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18" hasCustomPrompt="1"/>
          </p:nvPr>
        </p:nvSpPr>
        <p:spPr>
          <a:xfrm>
            <a:off x="4202291" y="3382644"/>
            <a:ext cx="1107016"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9" hasCustomPrompt="1"/>
          </p:nvPr>
        </p:nvSpPr>
        <p:spPr>
          <a:xfrm>
            <a:off x="6891163" y="3382644"/>
            <a:ext cx="1107016"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0" hasCustomPrompt="1"/>
          </p:nvPr>
        </p:nvSpPr>
        <p:spPr>
          <a:xfrm>
            <a:off x="9698567" y="3382644"/>
            <a:ext cx="1107016"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1" hasCustomPrompt="1"/>
          </p:nvPr>
        </p:nvSpPr>
        <p:spPr>
          <a:xfrm>
            <a:off x="1462619" y="4937124"/>
            <a:ext cx="1107016"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22" hasCustomPrompt="1"/>
          </p:nvPr>
        </p:nvSpPr>
        <p:spPr>
          <a:xfrm>
            <a:off x="4202291" y="4937124"/>
            <a:ext cx="1107016"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23" hasCustomPrompt="1"/>
          </p:nvPr>
        </p:nvSpPr>
        <p:spPr>
          <a:xfrm>
            <a:off x="6891163" y="4937124"/>
            <a:ext cx="1107016"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24" hasCustomPrompt="1"/>
          </p:nvPr>
        </p:nvSpPr>
        <p:spPr>
          <a:xfrm>
            <a:off x="9698567" y="4937124"/>
            <a:ext cx="1107016" cy="610234"/>
          </a:xfrm>
        </p:spPr>
        <p:txBody>
          <a:bodyPr anchor="ctr">
            <a:normAutofit/>
          </a:bodyPr>
          <a:lstStyle>
            <a:lvl1pPr marL="0" indent="0" algn="ctr">
              <a:buNone/>
              <a:defRPr sz="1200"/>
            </a:lvl1pPr>
          </a:lstStyle>
          <a:p>
            <a:r>
              <a:rPr lang="en-US" dirty="0"/>
              <a:t>Logo</a:t>
            </a:r>
          </a:p>
        </p:txBody>
      </p:sp>
      <p:sp>
        <p:nvSpPr>
          <p:cNvPr id="37" name="Title 9"/>
          <p:cNvSpPr>
            <a:spLocks noGrp="1"/>
          </p:cNvSpPr>
          <p:nvPr>
            <p:ph type="title" hasCustomPrompt="1"/>
          </p:nvPr>
        </p:nvSpPr>
        <p:spPr>
          <a:xfrm>
            <a:off x="645584" y="73991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96947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sos Clientes A 10 logos">
    <p:spTree>
      <p:nvGrpSpPr>
        <p:cNvPr id="1" name=""/>
        <p:cNvGrpSpPr/>
        <p:nvPr/>
      </p:nvGrpSpPr>
      <p:grpSpPr>
        <a:xfrm>
          <a:off x="0" y="0"/>
          <a:ext cx="0" cy="0"/>
          <a:chOff x="0" y="0"/>
          <a:chExt cx="0" cy="0"/>
        </a:xfrm>
      </p:grpSpPr>
      <p:sp>
        <p:nvSpPr>
          <p:cNvPr id="53"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54"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021" y="1706884"/>
            <a:ext cx="6544308" cy="3585211"/>
            <a:chOff x="2120265" y="661988"/>
            <a:chExt cx="4908231" cy="4356100"/>
          </a:xfrm>
        </p:grpSpPr>
        <p:cxnSp>
          <p:nvCxnSpPr>
            <p:cNvPr id="14" name="Straight Connector 13"/>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1974" y="3507427"/>
            <a:ext cx="10568513"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 name="Picture Placeholder 2"/>
          <p:cNvSpPr>
            <a:spLocks noGrp="1"/>
          </p:cNvSpPr>
          <p:nvPr>
            <p:ph type="pic" sz="quarter" idx="13" hasCustomPrompt="1"/>
          </p:nvPr>
        </p:nvSpPr>
        <p:spPr>
          <a:xfrm>
            <a:off x="1078795" y="2271396"/>
            <a:ext cx="1107016" cy="610234"/>
          </a:xfrm>
        </p:spPr>
        <p:txBody>
          <a:bodyPr anchor="ctr">
            <a:normAutofit/>
          </a:bodyPr>
          <a:lstStyle>
            <a:lvl1pPr marL="0" indent="0" algn="ctr">
              <a:buNone/>
              <a:defRPr sz="1200"/>
            </a:lvl1pPr>
          </a:lstStyle>
          <a:p>
            <a:r>
              <a:rPr lang="en-US" dirty="0"/>
              <a:t>Logo</a:t>
            </a:r>
          </a:p>
        </p:txBody>
      </p:sp>
      <p:sp>
        <p:nvSpPr>
          <p:cNvPr id="21" name="Picture Placeholder 2"/>
          <p:cNvSpPr>
            <a:spLocks noGrp="1"/>
          </p:cNvSpPr>
          <p:nvPr>
            <p:ph type="pic" sz="quarter" idx="14" hasCustomPrompt="1"/>
          </p:nvPr>
        </p:nvSpPr>
        <p:spPr>
          <a:xfrm>
            <a:off x="3393017" y="2271396"/>
            <a:ext cx="1107016" cy="610234"/>
          </a:xfrm>
        </p:spPr>
        <p:txBody>
          <a:bodyPr anchor="ctr">
            <a:normAutofit/>
          </a:bodyPr>
          <a:lstStyle>
            <a:lvl1pPr marL="0" indent="0" algn="ctr">
              <a:buNone/>
              <a:defRPr sz="1200"/>
            </a:lvl1pPr>
          </a:lstStyle>
          <a:p>
            <a:r>
              <a:rPr lang="en-US" dirty="0"/>
              <a:t>Logo</a:t>
            </a:r>
          </a:p>
        </p:txBody>
      </p:sp>
      <p:sp>
        <p:nvSpPr>
          <p:cNvPr id="22" name="Picture Placeholder 2"/>
          <p:cNvSpPr>
            <a:spLocks noGrp="1"/>
          </p:cNvSpPr>
          <p:nvPr>
            <p:ph type="pic" sz="quarter" idx="15" hasCustomPrompt="1"/>
          </p:nvPr>
        </p:nvSpPr>
        <p:spPr>
          <a:xfrm>
            <a:off x="5515328" y="2271396"/>
            <a:ext cx="1107016" cy="610234"/>
          </a:xfrm>
        </p:spPr>
        <p:txBody>
          <a:bodyPr anchor="ctr">
            <a:normAutofit/>
          </a:bodyPr>
          <a:lstStyle>
            <a:lvl1pPr marL="0" indent="0" algn="ctr">
              <a:buNone/>
              <a:defRPr sz="1200"/>
            </a:lvl1pPr>
          </a:lstStyle>
          <a:p>
            <a:r>
              <a:rPr lang="en-US" dirty="0"/>
              <a:t>Logo</a:t>
            </a:r>
          </a:p>
        </p:txBody>
      </p:sp>
      <p:sp>
        <p:nvSpPr>
          <p:cNvPr id="23" name="Picture Placeholder 2"/>
          <p:cNvSpPr>
            <a:spLocks noGrp="1"/>
          </p:cNvSpPr>
          <p:nvPr>
            <p:ph type="pic" sz="quarter" idx="16" hasCustomPrompt="1"/>
          </p:nvPr>
        </p:nvSpPr>
        <p:spPr>
          <a:xfrm>
            <a:off x="7709609" y="2271396"/>
            <a:ext cx="1107016" cy="610234"/>
          </a:xfrm>
        </p:spPr>
        <p:txBody>
          <a:bodyPr anchor="ctr">
            <a:normAutofit/>
          </a:bodyPr>
          <a:lstStyle>
            <a:lvl1pPr marL="0" indent="0" algn="ctr">
              <a:buNone/>
              <a:defRPr sz="1200"/>
            </a:lvl1pPr>
          </a:lstStyle>
          <a:p>
            <a:r>
              <a:rPr lang="en-US" dirty="0"/>
              <a:t>Logo</a:t>
            </a:r>
          </a:p>
        </p:txBody>
      </p:sp>
      <p:sp>
        <p:nvSpPr>
          <p:cNvPr id="24" name="Picture Placeholder 2"/>
          <p:cNvSpPr>
            <a:spLocks noGrp="1"/>
          </p:cNvSpPr>
          <p:nvPr>
            <p:ph type="pic" sz="quarter" idx="17" hasCustomPrompt="1"/>
          </p:nvPr>
        </p:nvSpPr>
        <p:spPr>
          <a:xfrm>
            <a:off x="9888359" y="2271396"/>
            <a:ext cx="1107016" cy="610234"/>
          </a:xfrm>
        </p:spPr>
        <p:txBody>
          <a:bodyPr anchor="ctr">
            <a:normAutofit/>
          </a:bodyPr>
          <a:lstStyle>
            <a:lvl1pPr marL="0" indent="0" algn="ctr">
              <a:buNone/>
              <a:defRPr sz="1200"/>
            </a:lvl1pPr>
          </a:lstStyle>
          <a:p>
            <a:r>
              <a:rPr lang="en-US" dirty="0"/>
              <a:t>Logo</a:t>
            </a:r>
          </a:p>
        </p:txBody>
      </p:sp>
      <p:sp>
        <p:nvSpPr>
          <p:cNvPr id="25" name="Picture Placeholder 2"/>
          <p:cNvSpPr>
            <a:spLocks noGrp="1"/>
          </p:cNvSpPr>
          <p:nvPr>
            <p:ph type="pic" sz="quarter" idx="18" hasCustomPrompt="1"/>
          </p:nvPr>
        </p:nvSpPr>
        <p:spPr>
          <a:xfrm>
            <a:off x="1078795" y="4059555"/>
            <a:ext cx="1107016" cy="610234"/>
          </a:xfrm>
        </p:spPr>
        <p:txBody>
          <a:bodyPr anchor="ctr">
            <a:normAutofit/>
          </a:bodyPr>
          <a:lstStyle>
            <a:lvl1pPr marL="0" indent="0" algn="ctr">
              <a:buNone/>
              <a:defRPr sz="1200"/>
            </a:lvl1pPr>
          </a:lstStyle>
          <a:p>
            <a:r>
              <a:rPr lang="en-US" dirty="0"/>
              <a:t>Logo</a:t>
            </a:r>
          </a:p>
        </p:txBody>
      </p:sp>
      <p:sp>
        <p:nvSpPr>
          <p:cNvPr id="26" name="Picture Placeholder 2"/>
          <p:cNvSpPr>
            <a:spLocks noGrp="1"/>
          </p:cNvSpPr>
          <p:nvPr>
            <p:ph type="pic" sz="quarter" idx="19" hasCustomPrompt="1"/>
          </p:nvPr>
        </p:nvSpPr>
        <p:spPr>
          <a:xfrm>
            <a:off x="3393017" y="4059555"/>
            <a:ext cx="1107016" cy="610234"/>
          </a:xfrm>
        </p:spPr>
        <p:txBody>
          <a:bodyPr anchor="ctr">
            <a:normAutofit/>
          </a:bodyPr>
          <a:lstStyle>
            <a:lvl1pPr marL="0" indent="0" algn="ctr">
              <a:buNone/>
              <a:defRPr sz="1200"/>
            </a:lvl1pPr>
          </a:lstStyle>
          <a:p>
            <a:r>
              <a:rPr lang="en-US" dirty="0"/>
              <a:t>Logo</a:t>
            </a:r>
          </a:p>
        </p:txBody>
      </p:sp>
      <p:sp>
        <p:nvSpPr>
          <p:cNvPr id="27" name="Picture Placeholder 2"/>
          <p:cNvSpPr>
            <a:spLocks noGrp="1"/>
          </p:cNvSpPr>
          <p:nvPr>
            <p:ph type="pic" sz="quarter" idx="20" hasCustomPrompt="1"/>
          </p:nvPr>
        </p:nvSpPr>
        <p:spPr>
          <a:xfrm>
            <a:off x="5515328" y="4059555"/>
            <a:ext cx="1107016" cy="610234"/>
          </a:xfrm>
        </p:spPr>
        <p:txBody>
          <a:bodyPr anchor="ctr">
            <a:normAutofit/>
          </a:bodyPr>
          <a:lstStyle>
            <a:lvl1pPr marL="0" indent="0" algn="ctr">
              <a:buNone/>
              <a:defRPr sz="1200"/>
            </a:lvl1pPr>
          </a:lstStyle>
          <a:p>
            <a:r>
              <a:rPr lang="en-US" dirty="0"/>
              <a:t>Logo</a:t>
            </a:r>
          </a:p>
        </p:txBody>
      </p:sp>
      <p:sp>
        <p:nvSpPr>
          <p:cNvPr id="28" name="Picture Placeholder 2"/>
          <p:cNvSpPr>
            <a:spLocks noGrp="1"/>
          </p:cNvSpPr>
          <p:nvPr>
            <p:ph type="pic" sz="quarter" idx="21" hasCustomPrompt="1"/>
          </p:nvPr>
        </p:nvSpPr>
        <p:spPr>
          <a:xfrm>
            <a:off x="7709609" y="4059555"/>
            <a:ext cx="1107016" cy="610234"/>
          </a:xfrm>
        </p:spPr>
        <p:txBody>
          <a:bodyPr anchor="ctr">
            <a:normAutofit/>
          </a:bodyPr>
          <a:lstStyle>
            <a:lvl1pPr marL="0" indent="0" algn="ctr">
              <a:buNone/>
              <a:defRPr sz="1200"/>
            </a:lvl1pPr>
          </a:lstStyle>
          <a:p>
            <a:r>
              <a:rPr lang="en-US" dirty="0"/>
              <a:t>Logo</a:t>
            </a:r>
          </a:p>
        </p:txBody>
      </p:sp>
      <p:sp>
        <p:nvSpPr>
          <p:cNvPr id="29" name="Picture Placeholder 2"/>
          <p:cNvSpPr>
            <a:spLocks noGrp="1"/>
          </p:cNvSpPr>
          <p:nvPr>
            <p:ph type="pic" sz="quarter" idx="22" hasCustomPrompt="1"/>
          </p:nvPr>
        </p:nvSpPr>
        <p:spPr>
          <a:xfrm>
            <a:off x="9888359" y="4059555"/>
            <a:ext cx="1107016" cy="610234"/>
          </a:xfrm>
        </p:spPr>
        <p:txBody>
          <a:bodyPr anchor="ctr">
            <a:normAutofit/>
          </a:bodyPr>
          <a:lstStyle>
            <a:lvl1pPr marL="0" indent="0" algn="ctr">
              <a:buNone/>
              <a:defRPr sz="1200"/>
            </a:lvl1pPr>
          </a:lstStyle>
          <a:p>
            <a:r>
              <a:rPr lang="en-US" dirty="0"/>
              <a:t>Logo</a:t>
            </a:r>
          </a:p>
        </p:txBody>
      </p:sp>
      <p:sp>
        <p:nvSpPr>
          <p:cNvPr id="34" name="Title 9"/>
          <p:cNvSpPr>
            <a:spLocks noGrp="1"/>
          </p:cNvSpPr>
          <p:nvPr>
            <p:ph type="title" hasCustomPrompt="1"/>
          </p:nvPr>
        </p:nvSpPr>
        <p:spPr>
          <a:xfrm>
            <a:off x="645584" y="73991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10458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sos Clientes A 6 logos">
    <p:spTree>
      <p:nvGrpSpPr>
        <p:cNvPr id="1" name=""/>
        <p:cNvGrpSpPr/>
        <p:nvPr/>
      </p:nvGrpSpPr>
      <p:grpSpPr>
        <a:xfrm>
          <a:off x="0" y="0"/>
          <a:ext cx="0" cy="0"/>
          <a:chOff x="0" y="0"/>
          <a:chExt cx="0" cy="0"/>
        </a:xfrm>
      </p:grpSpPr>
      <p:sp>
        <p:nvSpPr>
          <p:cNvPr id="43" name="Espaço Reservado para Texto 72">
            <a:extLst>
              <a:ext uri="{FF2B5EF4-FFF2-40B4-BE49-F238E27FC236}">
                <a16:creationId xmlns:a16="http://schemas.microsoft.com/office/drawing/2014/main" id="{62573830-B327-4E3A-AE8D-D8268AB34507}"/>
              </a:ext>
            </a:extLst>
          </p:cNvPr>
          <p:cNvSpPr>
            <a:spLocks noGrp="1"/>
          </p:cNvSpPr>
          <p:nvPr>
            <p:ph type="body" sz="quarter" idx="19"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1"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cxnSp>
        <p:nvCxnSpPr>
          <p:cNvPr id="15" name="Straight Connector 14"/>
          <p:cNvCxnSpPr/>
          <p:nvPr/>
        </p:nvCxnSpPr>
        <p:spPr bwMode="auto">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bwMode="auto">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auto">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bwMode="auto">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Picture Placeholder 2"/>
          <p:cNvSpPr>
            <a:spLocks noGrp="1"/>
          </p:cNvSpPr>
          <p:nvPr>
            <p:ph type="pic" sz="quarter" idx="13" hasCustomPrompt="1"/>
          </p:nvPr>
        </p:nvSpPr>
        <p:spPr>
          <a:xfrm>
            <a:off x="1588245" y="1938404"/>
            <a:ext cx="1782861" cy="982787"/>
          </a:xfrm>
        </p:spPr>
        <p:txBody>
          <a:bodyPr anchor="ctr">
            <a:normAutofit/>
          </a:bodyPr>
          <a:lstStyle>
            <a:lvl1pPr marL="0" indent="0" algn="ctr">
              <a:buNone/>
              <a:defRPr sz="1200"/>
            </a:lvl1pPr>
          </a:lstStyle>
          <a:p>
            <a:r>
              <a:rPr lang="en-US" dirty="0"/>
              <a:t>Logo</a:t>
            </a:r>
          </a:p>
        </p:txBody>
      </p:sp>
      <p:sp>
        <p:nvSpPr>
          <p:cNvPr id="17" name="Picture Placeholder 2"/>
          <p:cNvSpPr>
            <a:spLocks noGrp="1"/>
          </p:cNvSpPr>
          <p:nvPr>
            <p:ph type="pic" sz="quarter" idx="14" hasCustomPrompt="1"/>
          </p:nvPr>
        </p:nvSpPr>
        <p:spPr>
          <a:xfrm>
            <a:off x="5200689" y="1938404"/>
            <a:ext cx="1782861" cy="982787"/>
          </a:xfrm>
        </p:spPr>
        <p:txBody>
          <a:bodyPr anchor="ctr">
            <a:normAutofit/>
          </a:bodyPr>
          <a:lstStyle>
            <a:lvl1pPr marL="0" indent="0" algn="ctr">
              <a:buNone/>
              <a:defRPr sz="1200"/>
            </a:lvl1pPr>
          </a:lstStyle>
          <a:p>
            <a:r>
              <a:rPr lang="en-US" dirty="0"/>
              <a:t>Logo</a:t>
            </a:r>
          </a:p>
        </p:txBody>
      </p:sp>
      <p:sp>
        <p:nvSpPr>
          <p:cNvPr id="18" name="Picture Placeholder 2"/>
          <p:cNvSpPr>
            <a:spLocks noGrp="1"/>
          </p:cNvSpPr>
          <p:nvPr>
            <p:ph type="pic" sz="quarter" idx="15" hasCustomPrompt="1"/>
          </p:nvPr>
        </p:nvSpPr>
        <p:spPr>
          <a:xfrm>
            <a:off x="8739403" y="1938404"/>
            <a:ext cx="1782861" cy="982787"/>
          </a:xfrm>
        </p:spPr>
        <p:txBody>
          <a:bodyPr anchor="ctr">
            <a:normAutofit/>
          </a:bodyPr>
          <a:lstStyle>
            <a:lvl1pPr marL="0" indent="0" algn="ctr">
              <a:buNone/>
              <a:defRPr sz="1200"/>
            </a:lvl1pPr>
          </a:lstStyle>
          <a:p>
            <a:r>
              <a:rPr lang="en-US" dirty="0"/>
              <a:t>Logo</a:t>
            </a:r>
          </a:p>
        </p:txBody>
      </p:sp>
      <p:sp>
        <p:nvSpPr>
          <p:cNvPr id="19" name="Picture Placeholder 2"/>
          <p:cNvSpPr>
            <a:spLocks noGrp="1"/>
          </p:cNvSpPr>
          <p:nvPr>
            <p:ph type="pic" sz="quarter" idx="16" hasCustomPrompt="1"/>
          </p:nvPr>
        </p:nvSpPr>
        <p:spPr>
          <a:xfrm>
            <a:off x="1588245" y="3858644"/>
            <a:ext cx="1782861" cy="982787"/>
          </a:xfrm>
        </p:spPr>
        <p:txBody>
          <a:bodyPr anchor="ctr">
            <a:normAutofit/>
          </a:bodyPr>
          <a:lstStyle>
            <a:lvl1pPr marL="0" indent="0" algn="ctr">
              <a:buNone/>
              <a:defRPr sz="1200"/>
            </a:lvl1pPr>
          </a:lstStyle>
          <a:p>
            <a:r>
              <a:rPr lang="en-US" dirty="0"/>
              <a:t>Logo</a:t>
            </a:r>
          </a:p>
        </p:txBody>
      </p:sp>
      <p:sp>
        <p:nvSpPr>
          <p:cNvPr id="20" name="Picture Placeholder 2"/>
          <p:cNvSpPr>
            <a:spLocks noGrp="1"/>
          </p:cNvSpPr>
          <p:nvPr>
            <p:ph type="pic" sz="quarter" idx="17" hasCustomPrompt="1"/>
          </p:nvPr>
        </p:nvSpPr>
        <p:spPr>
          <a:xfrm>
            <a:off x="5200689" y="3858644"/>
            <a:ext cx="1782861" cy="982787"/>
          </a:xfrm>
        </p:spPr>
        <p:txBody>
          <a:bodyPr anchor="ctr">
            <a:normAutofit/>
          </a:bodyPr>
          <a:lstStyle>
            <a:lvl1pPr marL="0" indent="0" algn="ctr">
              <a:buNone/>
              <a:defRPr sz="1200"/>
            </a:lvl1pPr>
          </a:lstStyle>
          <a:p>
            <a:r>
              <a:rPr lang="en-US" dirty="0"/>
              <a:t>Logo</a:t>
            </a:r>
          </a:p>
        </p:txBody>
      </p:sp>
      <p:sp>
        <p:nvSpPr>
          <p:cNvPr id="21" name="Picture Placeholder 2"/>
          <p:cNvSpPr>
            <a:spLocks noGrp="1"/>
          </p:cNvSpPr>
          <p:nvPr>
            <p:ph type="pic" sz="quarter" idx="18" hasCustomPrompt="1"/>
          </p:nvPr>
        </p:nvSpPr>
        <p:spPr>
          <a:xfrm>
            <a:off x="8739403" y="3858644"/>
            <a:ext cx="1782861" cy="982787"/>
          </a:xfrm>
        </p:spPr>
        <p:txBody>
          <a:bodyPr anchor="ctr">
            <a:normAutofit/>
          </a:bodyPr>
          <a:lstStyle>
            <a:lvl1pPr marL="0" indent="0" algn="ctr">
              <a:buNone/>
              <a:defRPr sz="1200"/>
            </a:lvl1pPr>
          </a:lstStyle>
          <a:p>
            <a:r>
              <a:rPr lang="en-US" dirty="0"/>
              <a:t>Logo</a:t>
            </a:r>
          </a:p>
        </p:txBody>
      </p:sp>
      <p:sp>
        <p:nvSpPr>
          <p:cNvPr id="28" name="Title 9"/>
          <p:cNvSpPr>
            <a:spLocks noGrp="1"/>
          </p:cNvSpPr>
          <p:nvPr>
            <p:ph type="title" hasCustomPrompt="1"/>
          </p:nvPr>
        </p:nvSpPr>
        <p:spPr>
          <a:xfrm>
            <a:off x="645584" y="73991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
        <p:nvSpPr>
          <p:cNvPr id="44"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Tree>
    <p:extLst>
      <p:ext uri="{BB962C8B-B14F-4D97-AF65-F5344CB8AC3E}">
        <p14:creationId xmlns:p14="http://schemas.microsoft.com/office/powerpoint/2010/main" val="4083783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sos Clientes B 42 logos">
    <p:spTree>
      <p:nvGrpSpPr>
        <p:cNvPr id="1" name=""/>
        <p:cNvGrpSpPr/>
        <p:nvPr/>
      </p:nvGrpSpPr>
      <p:grpSpPr>
        <a:xfrm>
          <a:off x="0" y="0"/>
          <a:ext cx="0" cy="0"/>
          <a:chOff x="0" y="0"/>
          <a:chExt cx="0" cy="0"/>
        </a:xfrm>
      </p:grpSpPr>
      <p:sp>
        <p:nvSpPr>
          <p:cNvPr id="110" name="Espaço Reservado para Texto 72">
            <a:extLst>
              <a:ext uri="{FF2B5EF4-FFF2-40B4-BE49-F238E27FC236}">
                <a16:creationId xmlns:a16="http://schemas.microsoft.com/office/drawing/2014/main" id="{62573830-B327-4E3A-AE8D-D8268AB34507}"/>
              </a:ext>
            </a:extLst>
          </p:cNvPr>
          <p:cNvSpPr>
            <a:spLocks noGrp="1"/>
          </p:cNvSpPr>
          <p:nvPr>
            <p:ph type="body" sz="quarter" idx="55"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125"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126" name="Espaço Reservado para Texto 72">
            <a:extLst>
              <a:ext uri="{FF2B5EF4-FFF2-40B4-BE49-F238E27FC236}">
                <a16:creationId xmlns:a16="http://schemas.microsoft.com/office/drawing/2014/main" id="{62573830-B327-4E3A-AE8D-D8268AB34507}"/>
              </a:ext>
            </a:extLst>
          </p:cNvPr>
          <p:cNvSpPr>
            <a:spLocks noGrp="1"/>
          </p:cNvSpPr>
          <p:nvPr>
            <p:ph type="body" sz="quarter" idx="5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7833" y="794386"/>
            <a:ext cx="7797800" cy="5227320"/>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151" y="2535556"/>
            <a:ext cx="10449983"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151" y="1645920"/>
            <a:ext cx="10449983"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151" y="3427096"/>
            <a:ext cx="10449983"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88"/>
          <p:cNvGrpSpPr>
            <a:grpSpLocks/>
          </p:cNvGrpSpPr>
          <p:nvPr userDrawn="1"/>
        </p:nvGrpSpPr>
        <p:grpSpPr bwMode="auto">
          <a:xfrm>
            <a:off x="819151" y="4316730"/>
            <a:ext cx="10449983" cy="0"/>
            <a:chOff x="660348" y="2529400"/>
            <a:chExt cx="7838068" cy="0"/>
          </a:xfrm>
        </p:grpSpPr>
        <p:cxnSp>
          <p:nvCxnSpPr>
            <p:cNvPr id="47" name="Straight Connector 46"/>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4" name="Group 105"/>
          <p:cNvGrpSpPr>
            <a:grpSpLocks/>
          </p:cNvGrpSpPr>
          <p:nvPr userDrawn="1"/>
        </p:nvGrpSpPr>
        <p:grpSpPr bwMode="auto">
          <a:xfrm>
            <a:off x="819151" y="5208270"/>
            <a:ext cx="10449983" cy="0"/>
            <a:chOff x="660348" y="2529400"/>
            <a:chExt cx="7838068" cy="0"/>
          </a:xfrm>
        </p:grpSpPr>
        <p:cxnSp>
          <p:nvCxnSpPr>
            <p:cNvPr id="55" name="Straight Connector 54"/>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 name="Picture Placeholder 2"/>
          <p:cNvSpPr>
            <a:spLocks noGrp="1"/>
          </p:cNvSpPr>
          <p:nvPr>
            <p:ph type="pic" sz="quarter" idx="13" hasCustomPrompt="1"/>
          </p:nvPr>
        </p:nvSpPr>
        <p:spPr>
          <a:xfrm>
            <a:off x="819151" y="924561"/>
            <a:ext cx="1107016" cy="610234"/>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14" hasCustomPrompt="1"/>
          </p:nvPr>
        </p:nvSpPr>
        <p:spPr>
          <a:xfrm>
            <a:off x="2377017" y="924561"/>
            <a:ext cx="1107016" cy="610234"/>
          </a:xfrm>
        </p:spPr>
        <p:txBody>
          <a:bodyPr anchor="ctr">
            <a:normAutofit/>
          </a:bodyPr>
          <a:lstStyle>
            <a:lvl1pPr marL="0" indent="0" algn="ctr">
              <a:buNone/>
              <a:defRPr sz="1200"/>
            </a:lvl1pPr>
          </a:lstStyle>
          <a:p>
            <a:r>
              <a:rPr lang="en-US" dirty="0"/>
              <a:t>Logo</a:t>
            </a:r>
          </a:p>
        </p:txBody>
      </p:sp>
      <p:sp>
        <p:nvSpPr>
          <p:cNvPr id="67" name="Picture Placeholder 2"/>
          <p:cNvSpPr>
            <a:spLocks noGrp="1"/>
          </p:cNvSpPr>
          <p:nvPr>
            <p:ph type="pic" sz="quarter" idx="15" hasCustomPrompt="1"/>
          </p:nvPr>
        </p:nvSpPr>
        <p:spPr>
          <a:xfrm>
            <a:off x="3932767" y="924561"/>
            <a:ext cx="1107016" cy="610234"/>
          </a:xfrm>
        </p:spPr>
        <p:txBody>
          <a:bodyPr anchor="ctr">
            <a:normAutofit/>
          </a:bodyPr>
          <a:lstStyle>
            <a:lvl1pPr marL="0" indent="0" algn="ctr">
              <a:buNone/>
              <a:defRPr sz="1200"/>
            </a:lvl1pPr>
          </a:lstStyle>
          <a:p>
            <a:r>
              <a:rPr lang="en-US" dirty="0"/>
              <a:t>Logo</a:t>
            </a:r>
          </a:p>
        </p:txBody>
      </p:sp>
      <p:sp>
        <p:nvSpPr>
          <p:cNvPr id="68" name="Picture Placeholder 2"/>
          <p:cNvSpPr>
            <a:spLocks noGrp="1"/>
          </p:cNvSpPr>
          <p:nvPr>
            <p:ph type="pic" sz="quarter" idx="16" hasCustomPrompt="1"/>
          </p:nvPr>
        </p:nvSpPr>
        <p:spPr>
          <a:xfrm>
            <a:off x="5490635" y="924561"/>
            <a:ext cx="1107016" cy="610234"/>
          </a:xfrm>
        </p:spPr>
        <p:txBody>
          <a:bodyPr anchor="ctr">
            <a:normAutofit/>
          </a:bodyPr>
          <a:lstStyle>
            <a:lvl1pPr marL="0" indent="0" algn="ctr">
              <a:buNone/>
              <a:defRPr sz="1200"/>
            </a:lvl1pPr>
          </a:lstStyle>
          <a:p>
            <a:r>
              <a:rPr lang="en-US" dirty="0"/>
              <a:t>Logo</a:t>
            </a:r>
          </a:p>
        </p:txBody>
      </p:sp>
      <p:sp>
        <p:nvSpPr>
          <p:cNvPr id="69" name="Picture Placeholder 2"/>
          <p:cNvSpPr>
            <a:spLocks noGrp="1"/>
          </p:cNvSpPr>
          <p:nvPr>
            <p:ph type="pic" sz="quarter" idx="17" hasCustomPrompt="1"/>
          </p:nvPr>
        </p:nvSpPr>
        <p:spPr>
          <a:xfrm>
            <a:off x="7048500" y="924561"/>
            <a:ext cx="1107016" cy="610234"/>
          </a:xfrm>
        </p:spPr>
        <p:txBody>
          <a:bodyPr anchor="ctr">
            <a:normAutofit/>
          </a:bodyPr>
          <a:lstStyle>
            <a:lvl1pPr marL="0" indent="0" algn="ctr">
              <a:buNone/>
              <a:defRPr sz="1200"/>
            </a:lvl1pPr>
          </a:lstStyle>
          <a:p>
            <a:r>
              <a:rPr lang="en-US" dirty="0"/>
              <a:t>Logo</a:t>
            </a:r>
          </a:p>
        </p:txBody>
      </p:sp>
      <p:sp>
        <p:nvSpPr>
          <p:cNvPr id="70" name="Picture Placeholder 2"/>
          <p:cNvSpPr>
            <a:spLocks noGrp="1"/>
          </p:cNvSpPr>
          <p:nvPr>
            <p:ph type="pic" sz="quarter" idx="18" hasCustomPrompt="1"/>
          </p:nvPr>
        </p:nvSpPr>
        <p:spPr>
          <a:xfrm>
            <a:off x="8606367" y="924561"/>
            <a:ext cx="1107016" cy="610234"/>
          </a:xfrm>
        </p:spPr>
        <p:txBody>
          <a:bodyPr anchor="ctr">
            <a:normAutofit/>
          </a:bodyPr>
          <a:lstStyle>
            <a:lvl1pPr marL="0" indent="0" algn="ctr">
              <a:buNone/>
              <a:defRPr sz="1200"/>
            </a:lvl1pPr>
          </a:lstStyle>
          <a:p>
            <a:r>
              <a:rPr lang="en-US" dirty="0"/>
              <a:t>Logo</a:t>
            </a:r>
          </a:p>
        </p:txBody>
      </p:sp>
      <p:sp>
        <p:nvSpPr>
          <p:cNvPr id="71" name="Picture Placeholder 2"/>
          <p:cNvSpPr>
            <a:spLocks noGrp="1"/>
          </p:cNvSpPr>
          <p:nvPr>
            <p:ph type="pic" sz="quarter" idx="19" hasCustomPrompt="1"/>
          </p:nvPr>
        </p:nvSpPr>
        <p:spPr>
          <a:xfrm>
            <a:off x="10162117" y="924561"/>
            <a:ext cx="1107016"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20" hasCustomPrompt="1"/>
          </p:nvPr>
        </p:nvSpPr>
        <p:spPr>
          <a:xfrm>
            <a:off x="819151" y="1788161"/>
            <a:ext cx="1107016"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21" hasCustomPrompt="1"/>
          </p:nvPr>
        </p:nvSpPr>
        <p:spPr>
          <a:xfrm>
            <a:off x="2377017" y="1788161"/>
            <a:ext cx="1107016"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22" hasCustomPrompt="1"/>
          </p:nvPr>
        </p:nvSpPr>
        <p:spPr>
          <a:xfrm>
            <a:off x="3932767" y="1788161"/>
            <a:ext cx="1107016"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23" hasCustomPrompt="1"/>
          </p:nvPr>
        </p:nvSpPr>
        <p:spPr>
          <a:xfrm>
            <a:off x="5490635" y="1788161"/>
            <a:ext cx="1107016"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24" hasCustomPrompt="1"/>
          </p:nvPr>
        </p:nvSpPr>
        <p:spPr>
          <a:xfrm>
            <a:off x="7048500" y="1788161"/>
            <a:ext cx="1107016"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25" hasCustomPrompt="1"/>
          </p:nvPr>
        </p:nvSpPr>
        <p:spPr>
          <a:xfrm>
            <a:off x="8606367" y="1788161"/>
            <a:ext cx="1107016"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26" hasCustomPrompt="1"/>
          </p:nvPr>
        </p:nvSpPr>
        <p:spPr>
          <a:xfrm>
            <a:off x="10162117" y="1788161"/>
            <a:ext cx="1107016"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27" hasCustomPrompt="1"/>
          </p:nvPr>
        </p:nvSpPr>
        <p:spPr>
          <a:xfrm>
            <a:off x="819151" y="2673315"/>
            <a:ext cx="1107016"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8" hasCustomPrompt="1"/>
          </p:nvPr>
        </p:nvSpPr>
        <p:spPr>
          <a:xfrm>
            <a:off x="2377017" y="2673315"/>
            <a:ext cx="1107016"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9" hasCustomPrompt="1"/>
          </p:nvPr>
        </p:nvSpPr>
        <p:spPr>
          <a:xfrm>
            <a:off x="3932767" y="2673315"/>
            <a:ext cx="1107016"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30" hasCustomPrompt="1"/>
          </p:nvPr>
        </p:nvSpPr>
        <p:spPr>
          <a:xfrm>
            <a:off x="5490635" y="2673315"/>
            <a:ext cx="1107016"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31" hasCustomPrompt="1"/>
          </p:nvPr>
        </p:nvSpPr>
        <p:spPr>
          <a:xfrm>
            <a:off x="7048500" y="2673315"/>
            <a:ext cx="1107016"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32" hasCustomPrompt="1"/>
          </p:nvPr>
        </p:nvSpPr>
        <p:spPr>
          <a:xfrm>
            <a:off x="8606367" y="2673315"/>
            <a:ext cx="1107016"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33" hasCustomPrompt="1"/>
          </p:nvPr>
        </p:nvSpPr>
        <p:spPr>
          <a:xfrm>
            <a:off x="10162117" y="2673315"/>
            <a:ext cx="1107016"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34" hasCustomPrompt="1"/>
          </p:nvPr>
        </p:nvSpPr>
        <p:spPr>
          <a:xfrm>
            <a:off x="819151" y="3557235"/>
            <a:ext cx="1107016"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35" hasCustomPrompt="1"/>
          </p:nvPr>
        </p:nvSpPr>
        <p:spPr>
          <a:xfrm>
            <a:off x="2377017" y="3557235"/>
            <a:ext cx="1107016"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36" hasCustomPrompt="1"/>
          </p:nvPr>
        </p:nvSpPr>
        <p:spPr>
          <a:xfrm>
            <a:off x="3932767" y="3557235"/>
            <a:ext cx="1107016"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37" hasCustomPrompt="1"/>
          </p:nvPr>
        </p:nvSpPr>
        <p:spPr>
          <a:xfrm>
            <a:off x="5490635" y="3557235"/>
            <a:ext cx="1107016"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8" hasCustomPrompt="1"/>
          </p:nvPr>
        </p:nvSpPr>
        <p:spPr>
          <a:xfrm>
            <a:off x="7048500" y="3557235"/>
            <a:ext cx="1107016"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9" hasCustomPrompt="1"/>
          </p:nvPr>
        </p:nvSpPr>
        <p:spPr>
          <a:xfrm>
            <a:off x="8606367" y="3557235"/>
            <a:ext cx="1107016"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40" hasCustomPrompt="1"/>
          </p:nvPr>
        </p:nvSpPr>
        <p:spPr>
          <a:xfrm>
            <a:off x="10162117" y="3557235"/>
            <a:ext cx="1107016"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41" hasCustomPrompt="1"/>
          </p:nvPr>
        </p:nvSpPr>
        <p:spPr>
          <a:xfrm>
            <a:off x="819151" y="4441155"/>
            <a:ext cx="1107016"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42" hasCustomPrompt="1"/>
          </p:nvPr>
        </p:nvSpPr>
        <p:spPr>
          <a:xfrm>
            <a:off x="2377017" y="4441155"/>
            <a:ext cx="1107016"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43" hasCustomPrompt="1"/>
          </p:nvPr>
        </p:nvSpPr>
        <p:spPr>
          <a:xfrm>
            <a:off x="3932767" y="4441155"/>
            <a:ext cx="1107016"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44" hasCustomPrompt="1"/>
          </p:nvPr>
        </p:nvSpPr>
        <p:spPr>
          <a:xfrm>
            <a:off x="5490635" y="4441155"/>
            <a:ext cx="1107016"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45" hasCustomPrompt="1"/>
          </p:nvPr>
        </p:nvSpPr>
        <p:spPr>
          <a:xfrm>
            <a:off x="7048500" y="4441155"/>
            <a:ext cx="1107016"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46" hasCustomPrompt="1"/>
          </p:nvPr>
        </p:nvSpPr>
        <p:spPr>
          <a:xfrm>
            <a:off x="8606367" y="4441155"/>
            <a:ext cx="1107016"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47" hasCustomPrompt="1"/>
          </p:nvPr>
        </p:nvSpPr>
        <p:spPr>
          <a:xfrm>
            <a:off x="10162117" y="4441155"/>
            <a:ext cx="1107016"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48" hasCustomPrompt="1"/>
          </p:nvPr>
        </p:nvSpPr>
        <p:spPr>
          <a:xfrm>
            <a:off x="819151" y="5335236"/>
            <a:ext cx="1107016"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49" hasCustomPrompt="1"/>
          </p:nvPr>
        </p:nvSpPr>
        <p:spPr>
          <a:xfrm>
            <a:off x="2377017" y="5335236"/>
            <a:ext cx="1107016"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50" hasCustomPrompt="1"/>
          </p:nvPr>
        </p:nvSpPr>
        <p:spPr>
          <a:xfrm>
            <a:off x="3932767" y="5335236"/>
            <a:ext cx="1107016"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51" hasCustomPrompt="1"/>
          </p:nvPr>
        </p:nvSpPr>
        <p:spPr>
          <a:xfrm>
            <a:off x="5490635" y="5335236"/>
            <a:ext cx="1107016"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52" hasCustomPrompt="1"/>
          </p:nvPr>
        </p:nvSpPr>
        <p:spPr>
          <a:xfrm>
            <a:off x="7048500" y="5335236"/>
            <a:ext cx="1107016"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53" hasCustomPrompt="1"/>
          </p:nvPr>
        </p:nvSpPr>
        <p:spPr>
          <a:xfrm>
            <a:off x="8606367" y="5335236"/>
            <a:ext cx="1107016"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54" hasCustomPrompt="1"/>
          </p:nvPr>
        </p:nvSpPr>
        <p:spPr>
          <a:xfrm>
            <a:off x="10162117" y="5335236"/>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7151533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sos Clientes B 35 logos">
    <p:spTree>
      <p:nvGrpSpPr>
        <p:cNvPr id="1" name=""/>
        <p:cNvGrpSpPr/>
        <p:nvPr/>
      </p:nvGrpSpPr>
      <p:grpSpPr>
        <a:xfrm>
          <a:off x="0" y="0"/>
          <a:ext cx="0" cy="0"/>
          <a:chOff x="0" y="0"/>
          <a:chExt cx="0" cy="0"/>
        </a:xfrm>
      </p:grpSpPr>
      <p:sp>
        <p:nvSpPr>
          <p:cNvPr id="83" name="Espaço Reservado para Texto 72">
            <a:extLst>
              <a:ext uri="{FF2B5EF4-FFF2-40B4-BE49-F238E27FC236}">
                <a16:creationId xmlns:a16="http://schemas.microsoft.com/office/drawing/2014/main" id="{62573830-B327-4E3A-AE8D-D8268AB34507}"/>
              </a:ext>
            </a:extLst>
          </p:cNvPr>
          <p:cNvSpPr>
            <a:spLocks noGrp="1"/>
          </p:cNvSpPr>
          <p:nvPr>
            <p:ph type="body" sz="quarter" idx="48"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99"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100" name="Espaço Reservado para Texto 72">
            <a:extLst>
              <a:ext uri="{FF2B5EF4-FFF2-40B4-BE49-F238E27FC236}">
                <a16:creationId xmlns:a16="http://schemas.microsoft.com/office/drawing/2014/main" id="{62573830-B327-4E3A-AE8D-D8268AB34507}"/>
              </a:ext>
            </a:extLst>
          </p:cNvPr>
          <p:cNvSpPr>
            <a:spLocks noGrp="1"/>
          </p:cNvSpPr>
          <p:nvPr>
            <p:ph type="body" sz="quarter" idx="49"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7833" y="794386"/>
            <a:ext cx="7797800" cy="5227320"/>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151" y="2910205"/>
            <a:ext cx="10449983"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151" y="1867536"/>
            <a:ext cx="10449983"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151" y="3952874"/>
            <a:ext cx="10449983"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88"/>
          <p:cNvGrpSpPr>
            <a:grpSpLocks/>
          </p:cNvGrpSpPr>
          <p:nvPr userDrawn="1"/>
        </p:nvGrpSpPr>
        <p:grpSpPr bwMode="auto">
          <a:xfrm>
            <a:off x="819151" y="4995544"/>
            <a:ext cx="10449983" cy="0"/>
            <a:chOff x="660348" y="2529400"/>
            <a:chExt cx="7838068" cy="0"/>
          </a:xfrm>
        </p:grpSpPr>
        <p:cxnSp>
          <p:nvCxnSpPr>
            <p:cNvPr id="47" name="Straight Connector 46"/>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05" name="Picture Placeholder 2"/>
          <p:cNvSpPr>
            <a:spLocks noGrp="1"/>
          </p:cNvSpPr>
          <p:nvPr>
            <p:ph type="pic" sz="quarter" idx="13" hasCustomPrompt="1"/>
          </p:nvPr>
        </p:nvSpPr>
        <p:spPr>
          <a:xfrm>
            <a:off x="819151" y="1026167"/>
            <a:ext cx="1107016"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14" hasCustomPrompt="1"/>
          </p:nvPr>
        </p:nvSpPr>
        <p:spPr>
          <a:xfrm>
            <a:off x="2374901" y="1026167"/>
            <a:ext cx="1107016"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15" hasCustomPrompt="1"/>
          </p:nvPr>
        </p:nvSpPr>
        <p:spPr>
          <a:xfrm>
            <a:off x="3932767" y="1026167"/>
            <a:ext cx="1107016"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16" hasCustomPrompt="1"/>
          </p:nvPr>
        </p:nvSpPr>
        <p:spPr>
          <a:xfrm>
            <a:off x="5490633" y="1026167"/>
            <a:ext cx="1107016"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p:ph type="pic" sz="quarter" idx="17" hasCustomPrompt="1"/>
          </p:nvPr>
        </p:nvSpPr>
        <p:spPr>
          <a:xfrm>
            <a:off x="7048500" y="1026167"/>
            <a:ext cx="1107016"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p:ph type="pic" sz="quarter" idx="18" hasCustomPrompt="1"/>
          </p:nvPr>
        </p:nvSpPr>
        <p:spPr>
          <a:xfrm>
            <a:off x="8604251" y="1026167"/>
            <a:ext cx="1107016" cy="610234"/>
          </a:xfrm>
        </p:spPr>
        <p:txBody>
          <a:bodyPr anchor="ctr">
            <a:normAutofit/>
          </a:bodyPr>
          <a:lstStyle>
            <a:lvl1pPr marL="0" indent="0" algn="ctr">
              <a:buNone/>
              <a:defRPr sz="1200"/>
            </a:lvl1pPr>
          </a:lstStyle>
          <a:p>
            <a:r>
              <a:rPr lang="en-US" dirty="0"/>
              <a:t>Logo</a:t>
            </a:r>
          </a:p>
        </p:txBody>
      </p:sp>
      <p:sp>
        <p:nvSpPr>
          <p:cNvPr id="111" name="Picture Placeholder 2"/>
          <p:cNvSpPr>
            <a:spLocks noGrp="1"/>
          </p:cNvSpPr>
          <p:nvPr>
            <p:ph type="pic" sz="quarter" idx="19" hasCustomPrompt="1"/>
          </p:nvPr>
        </p:nvSpPr>
        <p:spPr>
          <a:xfrm>
            <a:off x="10162117" y="1026167"/>
            <a:ext cx="1107016"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p:ph type="pic" sz="quarter" idx="20" hasCustomPrompt="1"/>
          </p:nvPr>
        </p:nvSpPr>
        <p:spPr>
          <a:xfrm>
            <a:off x="819151" y="2103723"/>
            <a:ext cx="1107016"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p:ph type="pic" sz="quarter" idx="21" hasCustomPrompt="1"/>
          </p:nvPr>
        </p:nvSpPr>
        <p:spPr>
          <a:xfrm>
            <a:off x="2374901" y="2103723"/>
            <a:ext cx="1107016" cy="610234"/>
          </a:xfrm>
        </p:spPr>
        <p:txBody>
          <a:bodyPr anchor="ctr">
            <a:normAutofit/>
          </a:bodyPr>
          <a:lstStyle>
            <a:lvl1pPr marL="0" indent="0" algn="ctr">
              <a:buNone/>
              <a:defRPr sz="1200"/>
            </a:lvl1pPr>
          </a:lstStyle>
          <a:p>
            <a:r>
              <a:rPr lang="en-US" dirty="0"/>
              <a:t>Logo</a:t>
            </a:r>
          </a:p>
        </p:txBody>
      </p:sp>
      <p:sp>
        <p:nvSpPr>
          <p:cNvPr id="114" name="Picture Placeholder 2"/>
          <p:cNvSpPr>
            <a:spLocks noGrp="1"/>
          </p:cNvSpPr>
          <p:nvPr>
            <p:ph type="pic" sz="quarter" idx="22" hasCustomPrompt="1"/>
          </p:nvPr>
        </p:nvSpPr>
        <p:spPr>
          <a:xfrm>
            <a:off x="3932767" y="2103723"/>
            <a:ext cx="1107016" cy="610234"/>
          </a:xfrm>
        </p:spPr>
        <p:txBody>
          <a:bodyPr anchor="ctr">
            <a:normAutofit/>
          </a:bodyPr>
          <a:lstStyle>
            <a:lvl1pPr marL="0" indent="0" algn="ctr">
              <a:buNone/>
              <a:defRPr sz="1200"/>
            </a:lvl1pPr>
          </a:lstStyle>
          <a:p>
            <a:r>
              <a:rPr lang="en-US" dirty="0"/>
              <a:t>Logo</a:t>
            </a:r>
          </a:p>
        </p:txBody>
      </p:sp>
      <p:sp>
        <p:nvSpPr>
          <p:cNvPr id="115" name="Picture Placeholder 2"/>
          <p:cNvSpPr>
            <a:spLocks noGrp="1"/>
          </p:cNvSpPr>
          <p:nvPr>
            <p:ph type="pic" sz="quarter" idx="23" hasCustomPrompt="1"/>
          </p:nvPr>
        </p:nvSpPr>
        <p:spPr>
          <a:xfrm>
            <a:off x="5490633" y="2103723"/>
            <a:ext cx="1107016" cy="610234"/>
          </a:xfrm>
        </p:spPr>
        <p:txBody>
          <a:bodyPr anchor="ctr">
            <a:normAutofit/>
          </a:bodyPr>
          <a:lstStyle>
            <a:lvl1pPr marL="0" indent="0" algn="ctr">
              <a:buNone/>
              <a:defRPr sz="1200"/>
            </a:lvl1pPr>
          </a:lstStyle>
          <a:p>
            <a:r>
              <a:rPr lang="en-US" dirty="0"/>
              <a:t>Logo</a:t>
            </a:r>
          </a:p>
        </p:txBody>
      </p:sp>
      <p:sp>
        <p:nvSpPr>
          <p:cNvPr id="116" name="Picture Placeholder 2"/>
          <p:cNvSpPr>
            <a:spLocks noGrp="1"/>
          </p:cNvSpPr>
          <p:nvPr>
            <p:ph type="pic" sz="quarter" idx="24" hasCustomPrompt="1"/>
          </p:nvPr>
        </p:nvSpPr>
        <p:spPr>
          <a:xfrm>
            <a:off x="7048500" y="2103723"/>
            <a:ext cx="1107016" cy="610234"/>
          </a:xfrm>
        </p:spPr>
        <p:txBody>
          <a:bodyPr anchor="ctr">
            <a:normAutofit/>
          </a:bodyPr>
          <a:lstStyle>
            <a:lvl1pPr marL="0" indent="0" algn="ctr">
              <a:buNone/>
              <a:defRPr sz="1200"/>
            </a:lvl1pPr>
          </a:lstStyle>
          <a:p>
            <a:r>
              <a:rPr lang="en-US" dirty="0"/>
              <a:t>Logo</a:t>
            </a:r>
          </a:p>
        </p:txBody>
      </p:sp>
      <p:sp>
        <p:nvSpPr>
          <p:cNvPr id="117" name="Picture Placeholder 2"/>
          <p:cNvSpPr>
            <a:spLocks noGrp="1"/>
          </p:cNvSpPr>
          <p:nvPr>
            <p:ph type="pic" sz="quarter" idx="25" hasCustomPrompt="1"/>
          </p:nvPr>
        </p:nvSpPr>
        <p:spPr>
          <a:xfrm>
            <a:off x="8604251" y="2103723"/>
            <a:ext cx="1107016" cy="610234"/>
          </a:xfrm>
        </p:spPr>
        <p:txBody>
          <a:bodyPr anchor="ctr">
            <a:normAutofit/>
          </a:bodyPr>
          <a:lstStyle>
            <a:lvl1pPr marL="0" indent="0" algn="ctr">
              <a:buNone/>
              <a:defRPr sz="1200"/>
            </a:lvl1pPr>
          </a:lstStyle>
          <a:p>
            <a:r>
              <a:rPr lang="en-US" dirty="0"/>
              <a:t>Logo</a:t>
            </a:r>
          </a:p>
        </p:txBody>
      </p:sp>
      <p:sp>
        <p:nvSpPr>
          <p:cNvPr id="118" name="Picture Placeholder 2"/>
          <p:cNvSpPr>
            <a:spLocks noGrp="1"/>
          </p:cNvSpPr>
          <p:nvPr>
            <p:ph type="pic" sz="quarter" idx="26" hasCustomPrompt="1"/>
          </p:nvPr>
        </p:nvSpPr>
        <p:spPr>
          <a:xfrm>
            <a:off x="10162117" y="2103723"/>
            <a:ext cx="1107016" cy="610234"/>
          </a:xfrm>
        </p:spPr>
        <p:txBody>
          <a:bodyPr anchor="ctr">
            <a:normAutofit/>
          </a:bodyPr>
          <a:lstStyle>
            <a:lvl1pPr marL="0" indent="0" algn="ctr">
              <a:buNone/>
              <a:defRPr sz="1200"/>
            </a:lvl1pPr>
          </a:lstStyle>
          <a:p>
            <a:r>
              <a:rPr lang="en-US" dirty="0"/>
              <a:t>Logo</a:t>
            </a:r>
          </a:p>
        </p:txBody>
      </p:sp>
      <p:sp>
        <p:nvSpPr>
          <p:cNvPr id="119" name="Picture Placeholder 2"/>
          <p:cNvSpPr>
            <a:spLocks noGrp="1"/>
          </p:cNvSpPr>
          <p:nvPr>
            <p:ph type="pic" sz="quarter" idx="27" hasCustomPrompt="1"/>
          </p:nvPr>
        </p:nvSpPr>
        <p:spPr>
          <a:xfrm>
            <a:off x="819151" y="3140043"/>
            <a:ext cx="1107016" cy="610234"/>
          </a:xfrm>
        </p:spPr>
        <p:txBody>
          <a:bodyPr anchor="ctr">
            <a:normAutofit/>
          </a:bodyPr>
          <a:lstStyle>
            <a:lvl1pPr marL="0" indent="0" algn="ctr">
              <a:buNone/>
              <a:defRPr sz="1200"/>
            </a:lvl1pPr>
          </a:lstStyle>
          <a:p>
            <a:r>
              <a:rPr lang="en-US" dirty="0"/>
              <a:t>Logo</a:t>
            </a:r>
          </a:p>
        </p:txBody>
      </p:sp>
      <p:sp>
        <p:nvSpPr>
          <p:cNvPr id="120" name="Picture Placeholder 2"/>
          <p:cNvSpPr>
            <a:spLocks noGrp="1"/>
          </p:cNvSpPr>
          <p:nvPr>
            <p:ph type="pic" sz="quarter" idx="28" hasCustomPrompt="1"/>
          </p:nvPr>
        </p:nvSpPr>
        <p:spPr>
          <a:xfrm>
            <a:off x="2374901" y="3140043"/>
            <a:ext cx="1107016" cy="610234"/>
          </a:xfrm>
        </p:spPr>
        <p:txBody>
          <a:bodyPr anchor="ctr">
            <a:normAutofit/>
          </a:bodyPr>
          <a:lstStyle>
            <a:lvl1pPr marL="0" indent="0" algn="ctr">
              <a:buNone/>
              <a:defRPr sz="1200"/>
            </a:lvl1pPr>
          </a:lstStyle>
          <a:p>
            <a:r>
              <a:rPr lang="en-US" dirty="0"/>
              <a:t>Logo</a:t>
            </a:r>
          </a:p>
        </p:txBody>
      </p:sp>
      <p:sp>
        <p:nvSpPr>
          <p:cNvPr id="121" name="Picture Placeholder 2"/>
          <p:cNvSpPr>
            <a:spLocks noGrp="1"/>
          </p:cNvSpPr>
          <p:nvPr>
            <p:ph type="pic" sz="quarter" idx="29" hasCustomPrompt="1"/>
          </p:nvPr>
        </p:nvSpPr>
        <p:spPr>
          <a:xfrm>
            <a:off x="3932767" y="3140043"/>
            <a:ext cx="1107016" cy="610234"/>
          </a:xfrm>
        </p:spPr>
        <p:txBody>
          <a:bodyPr anchor="ctr">
            <a:normAutofit/>
          </a:bodyPr>
          <a:lstStyle>
            <a:lvl1pPr marL="0" indent="0" algn="ctr">
              <a:buNone/>
              <a:defRPr sz="1200"/>
            </a:lvl1pPr>
          </a:lstStyle>
          <a:p>
            <a:r>
              <a:rPr lang="en-US" dirty="0"/>
              <a:t>Logo</a:t>
            </a:r>
          </a:p>
        </p:txBody>
      </p:sp>
      <p:sp>
        <p:nvSpPr>
          <p:cNvPr id="122" name="Picture Placeholder 2"/>
          <p:cNvSpPr>
            <a:spLocks noGrp="1"/>
          </p:cNvSpPr>
          <p:nvPr>
            <p:ph type="pic" sz="quarter" idx="30" hasCustomPrompt="1"/>
          </p:nvPr>
        </p:nvSpPr>
        <p:spPr>
          <a:xfrm>
            <a:off x="5490633" y="3140043"/>
            <a:ext cx="1107016" cy="610234"/>
          </a:xfrm>
        </p:spPr>
        <p:txBody>
          <a:bodyPr anchor="ctr">
            <a:normAutofit/>
          </a:bodyPr>
          <a:lstStyle>
            <a:lvl1pPr marL="0" indent="0" algn="ctr">
              <a:buNone/>
              <a:defRPr sz="1200"/>
            </a:lvl1pPr>
          </a:lstStyle>
          <a:p>
            <a:r>
              <a:rPr lang="en-US" dirty="0"/>
              <a:t>Logo</a:t>
            </a:r>
          </a:p>
        </p:txBody>
      </p:sp>
      <p:sp>
        <p:nvSpPr>
          <p:cNvPr id="123" name="Picture Placeholder 2"/>
          <p:cNvSpPr>
            <a:spLocks noGrp="1"/>
          </p:cNvSpPr>
          <p:nvPr>
            <p:ph type="pic" sz="quarter" idx="31" hasCustomPrompt="1"/>
          </p:nvPr>
        </p:nvSpPr>
        <p:spPr>
          <a:xfrm>
            <a:off x="7048500" y="3140043"/>
            <a:ext cx="1107016" cy="610234"/>
          </a:xfrm>
        </p:spPr>
        <p:txBody>
          <a:bodyPr anchor="ctr">
            <a:normAutofit/>
          </a:bodyPr>
          <a:lstStyle>
            <a:lvl1pPr marL="0" indent="0" algn="ctr">
              <a:buNone/>
              <a:defRPr sz="1200"/>
            </a:lvl1pPr>
          </a:lstStyle>
          <a:p>
            <a:r>
              <a:rPr lang="en-US" dirty="0"/>
              <a:t>Logo</a:t>
            </a:r>
          </a:p>
        </p:txBody>
      </p:sp>
      <p:sp>
        <p:nvSpPr>
          <p:cNvPr id="124" name="Picture Placeholder 2"/>
          <p:cNvSpPr>
            <a:spLocks noGrp="1"/>
          </p:cNvSpPr>
          <p:nvPr>
            <p:ph type="pic" sz="quarter" idx="32" hasCustomPrompt="1"/>
          </p:nvPr>
        </p:nvSpPr>
        <p:spPr>
          <a:xfrm>
            <a:off x="8604251" y="3140043"/>
            <a:ext cx="1107016" cy="610234"/>
          </a:xfrm>
        </p:spPr>
        <p:txBody>
          <a:bodyPr anchor="ctr">
            <a:normAutofit/>
          </a:bodyPr>
          <a:lstStyle>
            <a:lvl1pPr marL="0" indent="0" algn="ctr">
              <a:buNone/>
              <a:defRPr sz="1200"/>
            </a:lvl1pPr>
          </a:lstStyle>
          <a:p>
            <a:r>
              <a:rPr lang="en-US" dirty="0"/>
              <a:t>Logo</a:t>
            </a:r>
          </a:p>
        </p:txBody>
      </p:sp>
      <p:sp>
        <p:nvSpPr>
          <p:cNvPr id="125" name="Picture Placeholder 2"/>
          <p:cNvSpPr>
            <a:spLocks noGrp="1"/>
          </p:cNvSpPr>
          <p:nvPr>
            <p:ph type="pic" sz="quarter" idx="33" hasCustomPrompt="1"/>
          </p:nvPr>
        </p:nvSpPr>
        <p:spPr>
          <a:xfrm>
            <a:off x="10162117" y="3140043"/>
            <a:ext cx="1107016" cy="610234"/>
          </a:xfrm>
        </p:spPr>
        <p:txBody>
          <a:bodyPr anchor="ctr">
            <a:normAutofit/>
          </a:bodyPr>
          <a:lstStyle>
            <a:lvl1pPr marL="0" indent="0" algn="ctr">
              <a:buNone/>
              <a:defRPr sz="1200"/>
            </a:lvl1pPr>
          </a:lstStyle>
          <a:p>
            <a:r>
              <a:rPr lang="en-US" dirty="0"/>
              <a:t>Logo</a:t>
            </a:r>
          </a:p>
        </p:txBody>
      </p:sp>
      <p:sp>
        <p:nvSpPr>
          <p:cNvPr id="126" name="Picture Placeholder 2"/>
          <p:cNvSpPr>
            <a:spLocks noGrp="1"/>
          </p:cNvSpPr>
          <p:nvPr>
            <p:ph type="pic" sz="quarter" idx="34" hasCustomPrompt="1"/>
          </p:nvPr>
        </p:nvSpPr>
        <p:spPr>
          <a:xfrm>
            <a:off x="819151" y="4176363"/>
            <a:ext cx="1107016" cy="610234"/>
          </a:xfrm>
        </p:spPr>
        <p:txBody>
          <a:bodyPr anchor="ctr">
            <a:normAutofit/>
          </a:bodyPr>
          <a:lstStyle>
            <a:lvl1pPr marL="0" indent="0" algn="ctr">
              <a:buNone/>
              <a:defRPr sz="1200"/>
            </a:lvl1pPr>
          </a:lstStyle>
          <a:p>
            <a:r>
              <a:rPr lang="en-US" dirty="0"/>
              <a:t>Logo</a:t>
            </a:r>
          </a:p>
        </p:txBody>
      </p:sp>
      <p:sp>
        <p:nvSpPr>
          <p:cNvPr id="127" name="Picture Placeholder 2"/>
          <p:cNvSpPr>
            <a:spLocks noGrp="1"/>
          </p:cNvSpPr>
          <p:nvPr>
            <p:ph type="pic" sz="quarter" idx="35" hasCustomPrompt="1"/>
          </p:nvPr>
        </p:nvSpPr>
        <p:spPr>
          <a:xfrm>
            <a:off x="2374901" y="4176363"/>
            <a:ext cx="1107016" cy="610234"/>
          </a:xfrm>
        </p:spPr>
        <p:txBody>
          <a:bodyPr anchor="ctr">
            <a:normAutofit/>
          </a:bodyPr>
          <a:lstStyle>
            <a:lvl1pPr marL="0" indent="0" algn="ctr">
              <a:buNone/>
              <a:defRPr sz="1200"/>
            </a:lvl1pPr>
          </a:lstStyle>
          <a:p>
            <a:r>
              <a:rPr lang="en-US" dirty="0"/>
              <a:t>Logo</a:t>
            </a:r>
          </a:p>
        </p:txBody>
      </p:sp>
      <p:sp>
        <p:nvSpPr>
          <p:cNvPr id="128" name="Picture Placeholder 2"/>
          <p:cNvSpPr>
            <a:spLocks noGrp="1"/>
          </p:cNvSpPr>
          <p:nvPr>
            <p:ph type="pic" sz="quarter" idx="36" hasCustomPrompt="1"/>
          </p:nvPr>
        </p:nvSpPr>
        <p:spPr>
          <a:xfrm>
            <a:off x="3932767" y="4176363"/>
            <a:ext cx="1107016" cy="610234"/>
          </a:xfrm>
        </p:spPr>
        <p:txBody>
          <a:bodyPr anchor="ctr">
            <a:normAutofit/>
          </a:bodyPr>
          <a:lstStyle>
            <a:lvl1pPr marL="0" indent="0" algn="ctr">
              <a:buNone/>
              <a:defRPr sz="1200"/>
            </a:lvl1pPr>
          </a:lstStyle>
          <a:p>
            <a:r>
              <a:rPr lang="en-US" dirty="0"/>
              <a:t>Logo</a:t>
            </a:r>
          </a:p>
        </p:txBody>
      </p:sp>
      <p:sp>
        <p:nvSpPr>
          <p:cNvPr id="129" name="Picture Placeholder 2"/>
          <p:cNvSpPr>
            <a:spLocks noGrp="1"/>
          </p:cNvSpPr>
          <p:nvPr>
            <p:ph type="pic" sz="quarter" idx="37" hasCustomPrompt="1"/>
          </p:nvPr>
        </p:nvSpPr>
        <p:spPr>
          <a:xfrm>
            <a:off x="5490633" y="4176363"/>
            <a:ext cx="1107016" cy="610234"/>
          </a:xfrm>
        </p:spPr>
        <p:txBody>
          <a:bodyPr anchor="ctr">
            <a:normAutofit/>
          </a:bodyPr>
          <a:lstStyle>
            <a:lvl1pPr marL="0" indent="0" algn="ctr">
              <a:buNone/>
              <a:defRPr sz="1200"/>
            </a:lvl1pPr>
          </a:lstStyle>
          <a:p>
            <a:r>
              <a:rPr lang="en-US" dirty="0"/>
              <a:t>Logo</a:t>
            </a:r>
          </a:p>
        </p:txBody>
      </p:sp>
      <p:sp>
        <p:nvSpPr>
          <p:cNvPr id="130" name="Picture Placeholder 2"/>
          <p:cNvSpPr>
            <a:spLocks noGrp="1"/>
          </p:cNvSpPr>
          <p:nvPr>
            <p:ph type="pic" sz="quarter" idx="38" hasCustomPrompt="1"/>
          </p:nvPr>
        </p:nvSpPr>
        <p:spPr>
          <a:xfrm>
            <a:off x="7048500" y="4176363"/>
            <a:ext cx="1107016" cy="610234"/>
          </a:xfrm>
        </p:spPr>
        <p:txBody>
          <a:bodyPr anchor="ctr">
            <a:normAutofit/>
          </a:bodyPr>
          <a:lstStyle>
            <a:lvl1pPr marL="0" indent="0" algn="ctr">
              <a:buNone/>
              <a:defRPr sz="1200"/>
            </a:lvl1pPr>
          </a:lstStyle>
          <a:p>
            <a:r>
              <a:rPr lang="en-US" dirty="0"/>
              <a:t>Logo</a:t>
            </a:r>
          </a:p>
        </p:txBody>
      </p:sp>
      <p:sp>
        <p:nvSpPr>
          <p:cNvPr id="131" name="Picture Placeholder 2"/>
          <p:cNvSpPr>
            <a:spLocks noGrp="1"/>
          </p:cNvSpPr>
          <p:nvPr>
            <p:ph type="pic" sz="quarter" idx="39" hasCustomPrompt="1"/>
          </p:nvPr>
        </p:nvSpPr>
        <p:spPr>
          <a:xfrm>
            <a:off x="8604251" y="4176363"/>
            <a:ext cx="1107016" cy="610234"/>
          </a:xfrm>
        </p:spPr>
        <p:txBody>
          <a:bodyPr anchor="ctr">
            <a:normAutofit/>
          </a:bodyPr>
          <a:lstStyle>
            <a:lvl1pPr marL="0" indent="0" algn="ctr">
              <a:buNone/>
              <a:defRPr sz="1200"/>
            </a:lvl1pPr>
          </a:lstStyle>
          <a:p>
            <a:r>
              <a:rPr lang="en-US" dirty="0"/>
              <a:t>Logo</a:t>
            </a:r>
          </a:p>
        </p:txBody>
      </p:sp>
      <p:sp>
        <p:nvSpPr>
          <p:cNvPr id="132" name="Picture Placeholder 2"/>
          <p:cNvSpPr>
            <a:spLocks noGrp="1"/>
          </p:cNvSpPr>
          <p:nvPr>
            <p:ph type="pic" sz="quarter" idx="40" hasCustomPrompt="1"/>
          </p:nvPr>
        </p:nvSpPr>
        <p:spPr>
          <a:xfrm>
            <a:off x="10162117" y="4176363"/>
            <a:ext cx="1107016" cy="610234"/>
          </a:xfrm>
        </p:spPr>
        <p:txBody>
          <a:bodyPr anchor="ctr">
            <a:normAutofit/>
          </a:bodyPr>
          <a:lstStyle>
            <a:lvl1pPr marL="0" indent="0" algn="ctr">
              <a:buNone/>
              <a:defRPr sz="1200"/>
            </a:lvl1pPr>
          </a:lstStyle>
          <a:p>
            <a:r>
              <a:rPr lang="en-US" dirty="0"/>
              <a:t>Logo</a:t>
            </a:r>
          </a:p>
        </p:txBody>
      </p:sp>
      <p:sp>
        <p:nvSpPr>
          <p:cNvPr id="133" name="Picture Placeholder 2"/>
          <p:cNvSpPr>
            <a:spLocks noGrp="1"/>
          </p:cNvSpPr>
          <p:nvPr>
            <p:ph type="pic" sz="quarter" idx="41" hasCustomPrompt="1"/>
          </p:nvPr>
        </p:nvSpPr>
        <p:spPr>
          <a:xfrm>
            <a:off x="819151" y="5222843"/>
            <a:ext cx="1107016" cy="610234"/>
          </a:xfrm>
        </p:spPr>
        <p:txBody>
          <a:bodyPr anchor="ctr">
            <a:normAutofit/>
          </a:bodyPr>
          <a:lstStyle>
            <a:lvl1pPr marL="0" indent="0" algn="ctr">
              <a:buNone/>
              <a:defRPr sz="1200"/>
            </a:lvl1pPr>
          </a:lstStyle>
          <a:p>
            <a:r>
              <a:rPr lang="en-US" dirty="0"/>
              <a:t>Logo</a:t>
            </a:r>
          </a:p>
        </p:txBody>
      </p:sp>
      <p:sp>
        <p:nvSpPr>
          <p:cNvPr id="134" name="Picture Placeholder 2"/>
          <p:cNvSpPr>
            <a:spLocks noGrp="1"/>
          </p:cNvSpPr>
          <p:nvPr>
            <p:ph type="pic" sz="quarter" idx="42" hasCustomPrompt="1"/>
          </p:nvPr>
        </p:nvSpPr>
        <p:spPr>
          <a:xfrm>
            <a:off x="2374901" y="5222843"/>
            <a:ext cx="1107016" cy="610234"/>
          </a:xfrm>
        </p:spPr>
        <p:txBody>
          <a:bodyPr anchor="ctr">
            <a:normAutofit/>
          </a:bodyPr>
          <a:lstStyle>
            <a:lvl1pPr marL="0" indent="0" algn="ctr">
              <a:buNone/>
              <a:defRPr sz="1200"/>
            </a:lvl1pPr>
          </a:lstStyle>
          <a:p>
            <a:r>
              <a:rPr lang="en-US" dirty="0"/>
              <a:t>Logo</a:t>
            </a:r>
          </a:p>
        </p:txBody>
      </p:sp>
      <p:sp>
        <p:nvSpPr>
          <p:cNvPr id="135" name="Picture Placeholder 2"/>
          <p:cNvSpPr>
            <a:spLocks noGrp="1"/>
          </p:cNvSpPr>
          <p:nvPr>
            <p:ph type="pic" sz="quarter" idx="43" hasCustomPrompt="1"/>
          </p:nvPr>
        </p:nvSpPr>
        <p:spPr>
          <a:xfrm>
            <a:off x="3932767" y="5222843"/>
            <a:ext cx="1107016" cy="610234"/>
          </a:xfrm>
        </p:spPr>
        <p:txBody>
          <a:bodyPr anchor="ctr">
            <a:normAutofit/>
          </a:bodyPr>
          <a:lstStyle>
            <a:lvl1pPr marL="0" indent="0" algn="ctr">
              <a:buNone/>
              <a:defRPr sz="1200"/>
            </a:lvl1pPr>
          </a:lstStyle>
          <a:p>
            <a:r>
              <a:rPr lang="en-US" dirty="0"/>
              <a:t>Logo</a:t>
            </a:r>
          </a:p>
        </p:txBody>
      </p:sp>
      <p:sp>
        <p:nvSpPr>
          <p:cNvPr id="136" name="Picture Placeholder 2"/>
          <p:cNvSpPr>
            <a:spLocks noGrp="1"/>
          </p:cNvSpPr>
          <p:nvPr>
            <p:ph type="pic" sz="quarter" idx="44" hasCustomPrompt="1"/>
          </p:nvPr>
        </p:nvSpPr>
        <p:spPr>
          <a:xfrm>
            <a:off x="5490633" y="5222843"/>
            <a:ext cx="1107016" cy="610234"/>
          </a:xfrm>
        </p:spPr>
        <p:txBody>
          <a:bodyPr anchor="ctr">
            <a:normAutofit/>
          </a:bodyPr>
          <a:lstStyle>
            <a:lvl1pPr marL="0" indent="0" algn="ctr">
              <a:buNone/>
              <a:defRPr sz="1200"/>
            </a:lvl1pPr>
          </a:lstStyle>
          <a:p>
            <a:r>
              <a:rPr lang="en-US" dirty="0"/>
              <a:t>Logo</a:t>
            </a:r>
          </a:p>
        </p:txBody>
      </p:sp>
      <p:sp>
        <p:nvSpPr>
          <p:cNvPr id="137" name="Picture Placeholder 2"/>
          <p:cNvSpPr>
            <a:spLocks noGrp="1"/>
          </p:cNvSpPr>
          <p:nvPr>
            <p:ph type="pic" sz="quarter" idx="45" hasCustomPrompt="1"/>
          </p:nvPr>
        </p:nvSpPr>
        <p:spPr>
          <a:xfrm>
            <a:off x="7048500" y="5222843"/>
            <a:ext cx="1107016" cy="610234"/>
          </a:xfrm>
        </p:spPr>
        <p:txBody>
          <a:bodyPr anchor="ctr">
            <a:normAutofit/>
          </a:bodyPr>
          <a:lstStyle>
            <a:lvl1pPr marL="0" indent="0" algn="ctr">
              <a:buNone/>
              <a:defRPr sz="1200"/>
            </a:lvl1pPr>
          </a:lstStyle>
          <a:p>
            <a:r>
              <a:rPr lang="en-US" dirty="0"/>
              <a:t>Logo</a:t>
            </a:r>
          </a:p>
        </p:txBody>
      </p:sp>
      <p:sp>
        <p:nvSpPr>
          <p:cNvPr id="138" name="Picture Placeholder 2"/>
          <p:cNvSpPr>
            <a:spLocks noGrp="1"/>
          </p:cNvSpPr>
          <p:nvPr>
            <p:ph type="pic" sz="quarter" idx="46" hasCustomPrompt="1"/>
          </p:nvPr>
        </p:nvSpPr>
        <p:spPr>
          <a:xfrm>
            <a:off x="8604251" y="5222843"/>
            <a:ext cx="1107016" cy="610234"/>
          </a:xfrm>
        </p:spPr>
        <p:txBody>
          <a:bodyPr anchor="ctr">
            <a:normAutofit/>
          </a:bodyPr>
          <a:lstStyle>
            <a:lvl1pPr marL="0" indent="0" algn="ctr">
              <a:buNone/>
              <a:defRPr sz="1200"/>
            </a:lvl1pPr>
          </a:lstStyle>
          <a:p>
            <a:r>
              <a:rPr lang="en-US" dirty="0"/>
              <a:t>Logo</a:t>
            </a:r>
          </a:p>
        </p:txBody>
      </p:sp>
      <p:sp>
        <p:nvSpPr>
          <p:cNvPr id="139" name="Picture Placeholder 2"/>
          <p:cNvSpPr>
            <a:spLocks noGrp="1"/>
          </p:cNvSpPr>
          <p:nvPr>
            <p:ph type="pic" sz="quarter" idx="47" hasCustomPrompt="1"/>
          </p:nvPr>
        </p:nvSpPr>
        <p:spPr>
          <a:xfrm>
            <a:off x="10162117" y="5222843"/>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53384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sos Clientes B 28 logos">
    <p:spTree>
      <p:nvGrpSpPr>
        <p:cNvPr id="1" name=""/>
        <p:cNvGrpSpPr/>
        <p:nvPr/>
      </p:nvGrpSpPr>
      <p:grpSpPr>
        <a:xfrm>
          <a:off x="0" y="0"/>
          <a:ext cx="0" cy="0"/>
          <a:chOff x="0" y="0"/>
          <a:chExt cx="0" cy="0"/>
        </a:xfrm>
      </p:grpSpPr>
      <p:sp>
        <p:nvSpPr>
          <p:cNvPr id="68" name="Espaço Reservado para Texto 72">
            <a:extLst>
              <a:ext uri="{FF2B5EF4-FFF2-40B4-BE49-F238E27FC236}">
                <a16:creationId xmlns:a16="http://schemas.microsoft.com/office/drawing/2014/main" id="{62573830-B327-4E3A-AE8D-D8268AB34507}"/>
              </a:ext>
            </a:extLst>
          </p:cNvPr>
          <p:cNvSpPr>
            <a:spLocks noGrp="1"/>
          </p:cNvSpPr>
          <p:nvPr>
            <p:ph type="body" sz="quarter" idx="41"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84"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85" name="Espaço Reservado para Texto 72">
            <a:extLst>
              <a:ext uri="{FF2B5EF4-FFF2-40B4-BE49-F238E27FC236}">
                <a16:creationId xmlns:a16="http://schemas.microsoft.com/office/drawing/2014/main" id="{62573830-B327-4E3A-AE8D-D8268AB34507}"/>
              </a:ext>
            </a:extLst>
          </p:cNvPr>
          <p:cNvSpPr>
            <a:spLocks noGrp="1"/>
          </p:cNvSpPr>
          <p:nvPr>
            <p:ph type="body" sz="quarter" idx="42"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7833" y="794386"/>
            <a:ext cx="7797800" cy="5227320"/>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151" y="3412174"/>
            <a:ext cx="10449983"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151" y="2107408"/>
            <a:ext cx="10449983"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151" y="4716940"/>
            <a:ext cx="10449983"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90" name="Picture Placeholder 2"/>
          <p:cNvSpPr>
            <a:spLocks noGrp="1"/>
          </p:cNvSpPr>
          <p:nvPr>
            <p:ph type="pic" sz="quarter" idx="13" hasCustomPrompt="1"/>
          </p:nvPr>
        </p:nvSpPr>
        <p:spPr>
          <a:xfrm>
            <a:off x="819151" y="1148082"/>
            <a:ext cx="1107016"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14" hasCustomPrompt="1"/>
          </p:nvPr>
        </p:nvSpPr>
        <p:spPr>
          <a:xfrm>
            <a:off x="2374901" y="1148082"/>
            <a:ext cx="1107016"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15" hasCustomPrompt="1"/>
          </p:nvPr>
        </p:nvSpPr>
        <p:spPr>
          <a:xfrm>
            <a:off x="3932767" y="1148082"/>
            <a:ext cx="1107016"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16" hasCustomPrompt="1"/>
          </p:nvPr>
        </p:nvSpPr>
        <p:spPr>
          <a:xfrm>
            <a:off x="5490635" y="1148082"/>
            <a:ext cx="1107016"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17" hasCustomPrompt="1"/>
          </p:nvPr>
        </p:nvSpPr>
        <p:spPr>
          <a:xfrm>
            <a:off x="7048500" y="1148082"/>
            <a:ext cx="1107016"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18" hasCustomPrompt="1"/>
          </p:nvPr>
        </p:nvSpPr>
        <p:spPr>
          <a:xfrm>
            <a:off x="8606367" y="1148082"/>
            <a:ext cx="1107016"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19" hasCustomPrompt="1"/>
          </p:nvPr>
        </p:nvSpPr>
        <p:spPr>
          <a:xfrm>
            <a:off x="10162117" y="1148082"/>
            <a:ext cx="1107016"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20" hasCustomPrompt="1"/>
          </p:nvPr>
        </p:nvSpPr>
        <p:spPr>
          <a:xfrm>
            <a:off x="819151" y="2439321"/>
            <a:ext cx="1107016"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21" hasCustomPrompt="1"/>
          </p:nvPr>
        </p:nvSpPr>
        <p:spPr>
          <a:xfrm>
            <a:off x="2374901" y="2439321"/>
            <a:ext cx="1107016"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22" hasCustomPrompt="1"/>
          </p:nvPr>
        </p:nvSpPr>
        <p:spPr>
          <a:xfrm>
            <a:off x="3932767" y="2439321"/>
            <a:ext cx="1107016"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23" hasCustomPrompt="1"/>
          </p:nvPr>
        </p:nvSpPr>
        <p:spPr>
          <a:xfrm>
            <a:off x="5490635" y="2439321"/>
            <a:ext cx="1107016"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24" hasCustomPrompt="1"/>
          </p:nvPr>
        </p:nvSpPr>
        <p:spPr>
          <a:xfrm>
            <a:off x="7048500" y="2439321"/>
            <a:ext cx="1107016"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25" hasCustomPrompt="1"/>
          </p:nvPr>
        </p:nvSpPr>
        <p:spPr>
          <a:xfrm>
            <a:off x="8606367" y="2439321"/>
            <a:ext cx="1107016"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26" hasCustomPrompt="1"/>
          </p:nvPr>
        </p:nvSpPr>
        <p:spPr>
          <a:xfrm>
            <a:off x="10162117" y="2439321"/>
            <a:ext cx="1107016"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27" hasCustomPrompt="1"/>
          </p:nvPr>
        </p:nvSpPr>
        <p:spPr>
          <a:xfrm>
            <a:off x="819151" y="3739801"/>
            <a:ext cx="1107016"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28" hasCustomPrompt="1"/>
          </p:nvPr>
        </p:nvSpPr>
        <p:spPr>
          <a:xfrm>
            <a:off x="2374901" y="3739801"/>
            <a:ext cx="1107016"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29" hasCustomPrompt="1"/>
          </p:nvPr>
        </p:nvSpPr>
        <p:spPr>
          <a:xfrm>
            <a:off x="3932767" y="3739801"/>
            <a:ext cx="1107016"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30" hasCustomPrompt="1"/>
          </p:nvPr>
        </p:nvSpPr>
        <p:spPr>
          <a:xfrm>
            <a:off x="5490635" y="3739801"/>
            <a:ext cx="1107016"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31" hasCustomPrompt="1"/>
          </p:nvPr>
        </p:nvSpPr>
        <p:spPr>
          <a:xfrm>
            <a:off x="7048500" y="3739801"/>
            <a:ext cx="1107016"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p:ph type="pic" sz="quarter" idx="32" hasCustomPrompt="1"/>
          </p:nvPr>
        </p:nvSpPr>
        <p:spPr>
          <a:xfrm>
            <a:off x="8606367" y="3739801"/>
            <a:ext cx="1107016"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p:ph type="pic" sz="quarter" idx="33" hasCustomPrompt="1"/>
          </p:nvPr>
        </p:nvSpPr>
        <p:spPr>
          <a:xfrm>
            <a:off x="10162117" y="3739801"/>
            <a:ext cx="1107016" cy="610234"/>
          </a:xfrm>
        </p:spPr>
        <p:txBody>
          <a:bodyPr anchor="ctr">
            <a:normAutofit/>
          </a:bodyPr>
          <a:lstStyle>
            <a:lvl1pPr marL="0" indent="0" algn="ctr">
              <a:buNone/>
              <a:defRPr sz="1200"/>
            </a:lvl1pPr>
          </a:lstStyle>
          <a:p>
            <a:r>
              <a:rPr lang="en-US" dirty="0"/>
              <a:t>Logo</a:t>
            </a:r>
          </a:p>
        </p:txBody>
      </p:sp>
      <p:sp>
        <p:nvSpPr>
          <p:cNvPr id="111" name="Picture Placeholder 2"/>
          <p:cNvSpPr>
            <a:spLocks noGrp="1"/>
          </p:cNvSpPr>
          <p:nvPr>
            <p:ph type="pic" sz="quarter" idx="34" hasCustomPrompt="1"/>
          </p:nvPr>
        </p:nvSpPr>
        <p:spPr>
          <a:xfrm>
            <a:off x="819151" y="5060600"/>
            <a:ext cx="1107016"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p:ph type="pic" sz="quarter" idx="35" hasCustomPrompt="1"/>
          </p:nvPr>
        </p:nvSpPr>
        <p:spPr>
          <a:xfrm>
            <a:off x="2374901" y="5060600"/>
            <a:ext cx="1107016"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p:ph type="pic" sz="quarter" idx="36" hasCustomPrompt="1"/>
          </p:nvPr>
        </p:nvSpPr>
        <p:spPr>
          <a:xfrm>
            <a:off x="3932767" y="5060600"/>
            <a:ext cx="1107016" cy="610234"/>
          </a:xfrm>
        </p:spPr>
        <p:txBody>
          <a:bodyPr anchor="ctr">
            <a:normAutofit/>
          </a:bodyPr>
          <a:lstStyle>
            <a:lvl1pPr marL="0" indent="0" algn="ctr">
              <a:buNone/>
              <a:defRPr sz="1200"/>
            </a:lvl1pPr>
          </a:lstStyle>
          <a:p>
            <a:r>
              <a:rPr lang="en-US" dirty="0"/>
              <a:t>Logo</a:t>
            </a:r>
          </a:p>
        </p:txBody>
      </p:sp>
      <p:sp>
        <p:nvSpPr>
          <p:cNvPr id="114" name="Picture Placeholder 2"/>
          <p:cNvSpPr>
            <a:spLocks noGrp="1"/>
          </p:cNvSpPr>
          <p:nvPr>
            <p:ph type="pic" sz="quarter" idx="37" hasCustomPrompt="1"/>
          </p:nvPr>
        </p:nvSpPr>
        <p:spPr>
          <a:xfrm>
            <a:off x="5490635" y="5060600"/>
            <a:ext cx="1107016" cy="610234"/>
          </a:xfrm>
        </p:spPr>
        <p:txBody>
          <a:bodyPr anchor="ctr">
            <a:normAutofit/>
          </a:bodyPr>
          <a:lstStyle>
            <a:lvl1pPr marL="0" indent="0" algn="ctr">
              <a:buNone/>
              <a:defRPr sz="1200"/>
            </a:lvl1pPr>
          </a:lstStyle>
          <a:p>
            <a:r>
              <a:rPr lang="en-US" dirty="0"/>
              <a:t>Logo</a:t>
            </a:r>
          </a:p>
        </p:txBody>
      </p:sp>
      <p:sp>
        <p:nvSpPr>
          <p:cNvPr id="115" name="Picture Placeholder 2"/>
          <p:cNvSpPr>
            <a:spLocks noGrp="1"/>
          </p:cNvSpPr>
          <p:nvPr>
            <p:ph type="pic" sz="quarter" idx="38" hasCustomPrompt="1"/>
          </p:nvPr>
        </p:nvSpPr>
        <p:spPr>
          <a:xfrm>
            <a:off x="7048500" y="5060600"/>
            <a:ext cx="1107016" cy="610234"/>
          </a:xfrm>
        </p:spPr>
        <p:txBody>
          <a:bodyPr anchor="ctr">
            <a:normAutofit/>
          </a:bodyPr>
          <a:lstStyle>
            <a:lvl1pPr marL="0" indent="0" algn="ctr">
              <a:buNone/>
              <a:defRPr sz="1200"/>
            </a:lvl1pPr>
          </a:lstStyle>
          <a:p>
            <a:r>
              <a:rPr lang="en-US" dirty="0"/>
              <a:t>Logo</a:t>
            </a:r>
          </a:p>
        </p:txBody>
      </p:sp>
      <p:sp>
        <p:nvSpPr>
          <p:cNvPr id="116" name="Picture Placeholder 2"/>
          <p:cNvSpPr>
            <a:spLocks noGrp="1"/>
          </p:cNvSpPr>
          <p:nvPr>
            <p:ph type="pic" sz="quarter" idx="39" hasCustomPrompt="1"/>
          </p:nvPr>
        </p:nvSpPr>
        <p:spPr>
          <a:xfrm>
            <a:off x="8606367" y="5060600"/>
            <a:ext cx="1107016" cy="610234"/>
          </a:xfrm>
        </p:spPr>
        <p:txBody>
          <a:bodyPr anchor="ctr">
            <a:normAutofit/>
          </a:bodyPr>
          <a:lstStyle>
            <a:lvl1pPr marL="0" indent="0" algn="ctr">
              <a:buNone/>
              <a:defRPr sz="1200"/>
            </a:lvl1pPr>
          </a:lstStyle>
          <a:p>
            <a:r>
              <a:rPr lang="en-US" dirty="0"/>
              <a:t>Logo</a:t>
            </a:r>
          </a:p>
        </p:txBody>
      </p:sp>
      <p:sp>
        <p:nvSpPr>
          <p:cNvPr id="117" name="Picture Placeholder 2"/>
          <p:cNvSpPr>
            <a:spLocks noGrp="1"/>
          </p:cNvSpPr>
          <p:nvPr>
            <p:ph type="pic" sz="quarter" idx="40" hasCustomPrompt="1"/>
          </p:nvPr>
        </p:nvSpPr>
        <p:spPr>
          <a:xfrm>
            <a:off x="10162117" y="5060600"/>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35775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ertura 2">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E0E8C76-FF0C-4900-A2B4-7306C75450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5"/>
            <a:ext cx="12192000"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44280"/>
            <a:ext cx="53748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3938414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sos Clientes B 30 logos">
    <p:spTree>
      <p:nvGrpSpPr>
        <p:cNvPr id="1" name=""/>
        <p:cNvGrpSpPr/>
        <p:nvPr/>
      </p:nvGrpSpPr>
      <p:grpSpPr>
        <a:xfrm>
          <a:off x="0" y="0"/>
          <a:ext cx="0" cy="0"/>
          <a:chOff x="0" y="0"/>
          <a:chExt cx="0" cy="0"/>
        </a:xfrm>
      </p:grpSpPr>
      <p:sp>
        <p:nvSpPr>
          <p:cNvPr id="71" name="Espaço Reservado para Texto 72">
            <a:extLst>
              <a:ext uri="{FF2B5EF4-FFF2-40B4-BE49-F238E27FC236}">
                <a16:creationId xmlns:a16="http://schemas.microsoft.com/office/drawing/2014/main" id="{62573830-B327-4E3A-AE8D-D8268AB34507}"/>
              </a:ext>
            </a:extLst>
          </p:cNvPr>
          <p:cNvSpPr>
            <a:spLocks noGrp="1"/>
          </p:cNvSpPr>
          <p:nvPr>
            <p:ph type="body" sz="quarter" idx="19"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9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93" name="Espaço Reservado para Texto 72">
            <a:extLst>
              <a:ext uri="{FF2B5EF4-FFF2-40B4-BE49-F238E27FC236}">
                <a16:creationId xmlns:a16="http://schemas.microsoft.com/office/drawing/2014/main" id="{62573830-B327-4E3A-AE8D-D8268AB34507}"/>
              </a:ext>
            </a:extLst>
          </p:cNvPr>
          <p:cNvSpPr>
            <a:spLocks noGrp="1"/>
          </p:cNvSpPr>
          <p:nvPr>
            <p:ph type="body" sz="quarter" idx="47"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47755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428836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099175"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90998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972079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9906000"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5" name="Picture Placeholder 2"/>
          <p:cNvSpPr>
            <a:spLocks noGrp="1"/>
          </p:cNvSpPr>
          <p:nvPr userDrawn="1">
            <p:ph type="pic" sz="quarter" idx="13" hasCustomPrompt="1"/>
          </p:nvPr>
        </p:nvSpPr>
        <p:spPr>
          <a:xfrm>
            <a:off x="980017" y="1026167"/>
            <a:ext cx="1107016"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userDrawn="1">
            <p:ph type="pic" sz="quarter" idx="14" hasCustomPrompt="1"/>
          </p:nvPr>
        </p:nvSpPr>
        <p:spPr>
          <a:xfrm>
            <a:off x="2825751" y="1026167"/>
            <a:ext cx="1107016"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userDrawn="1">
            <p:ph type="pic" sz="quarter" idx="15" hasCustomPrompt="1"/>
          </p:nvPr>
        </p:nvSpPr>
        <p:spPr>
          <a:xfrm>
            <a:off x="4694767" y="1026167"/>
            <a:ext cx="1107016"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userDrawn="1">
            <p:ph type="pic" sz="quarter" idx="16" hasCustomPrompt="1"/>
          </p:nvPr>
        </p:nvSpPr>
        <p:spPr>
          <a:xfrm>
            <a:off x="6469592" y="1026167"/>
            <a:ext cx="1107016"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userDrawn="1">
            <p:ph type="pic" sz="quarter" idx="17" hasCustomPrompt="1"/>
          </p:nvPr>
        </p:nvSpPr>
        <p:spPr>
          <a:xfrm>
            <a:off x="8263117" y="1026167"/>
            <a:ext cx="1107016"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userDrawn="1">
            <p:ph type="pic" sz="quarter" idx="18" hasCustomPrompt="1"/>
          </p:nvPr>
        </p:nvSpPr>
        <p:spPr>
          <a:xfrm>
            <a:off x="10077451" y="1026167"/>
            <a:ext cx="1107016"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userDrawn="1">
            <p:ph type="pic" sz="quarter" idx="20" hasCustomPrompt="1"/>
          </p:nvPr>
        </p:nvSpPr>
        <p:spPr>
          <a:xfrm>
            <a:off x="980017" y="2103723"/>
            <a:ext cx="1107016"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userDrawn="1">
            <p:ph type="pic" sz="quarter" idx="21" hasCustomPrompt="1"/>
          </p:nvPr>
        </p:nvSpPr>
        <p:spPr>
          <a:xfrm>
            <a:off x="2825751" y="2103723"/>
            <a:ext cx="1107016" cy="610234"/>
          </a:xfrm>
        </p:spPr>
        <p:txBody>
          <a:bodyPr anchor="ctr">
            <a:normAutofit/>
          </a:bodyPr>
          <a:lstStyle>
            <a:lvl1pPr marL="0" indent="0" algn="ctr">
              <a:buNone/>
              <a:defRPr sz="1200"/>
            </a:lvl1pPr>
          </a:lstStyle>
          <a:p>
            <a:r>
              <a:rPr lang="en-US" dirty="0"/>
              <a:t>Logo</a:t>
            </a:r>
          </a:p>
        </p:txBody>
      </p:sp>
      <p:sp>
        <p:nvSpPr>
          <p:cNvPr id="114" name="Picture Placeholder 2"/>
          <p:cNvSpPr>
            <a:spLocks noGrp="1"/>
          </p:cNvSpPr>
          <p:nvPr userDrawn="1">
            <p:ph type="pic" sz="quarter" idx="22" hasCustomPrompt="1"/>
          </p:nvPr>
        </p:nvSpPr>
        <p:spPr>
          <a:xfrm>
            <a:off x="4694767" y="2103723"/>
            <a:ext cx="1107016" cy="610234"/>
          </a:xfrm>
        </p:spPr>
        <p:txBody>
          <a:bodyPr anchor="ctr">
            <a:normAutofit/>
          </a:bodyPr>
          <a:lstStyle>
            <a:lvl1pPr marL="0" indent="0" algn="ctr">
              <a:buNone/>
              <a:defRPr sz="1200"/>
            </a:lvl1pPr>
          </a:lstStyle>
          <a:p>
            <a:r>
              <a:rPr lang="en-US" dirty="0"/>
              <a:t>Logo</a:t>
            </a:r>
          </a:p>
        </p:txBody>
      </p:sp>
      <p:sp>
        <p:nvSpPr>
          <p:cNvPr id="115" name="Picture Placeholder 2"/>
          <p:cNvSpPr>
            <a:spLocks noGrp="1"/>
          </p:cNvSpPr>
          <p:nvPr userDrawn="1">
            <p:ph type="pic" sz="quarter" idx="23" hasCustomPrompt="1"/>
          </p:nvPr>
        </p:nvSpPr>
        <p:spPr>
          <a:xfrm>
            <a:off x="6469592" y="2103723"/>
            <a:ext cx="1107016" cy="610234"/>
          </a:xfrm>
        </p:spPr>
        <p:txBody>
          <a:bodyPr anchor="ctr">
            <a:normAutofit/>
          </a:bodyPr>
          <a:lstStyle>
            <a:lvl1pPr marL="0" indent="0" algn="ctr">
              <a:buNone/>
              <a:defRPr sz="1200"/>
            </a:lvl1pPr>
          </a:lstStyle>
          <a:p>
            <a:r>
              <a:rPr lang="en-US" dirty="0"/>
              <a:t>Logo</a:t>
            </a:r>
          </a:p>
        </p:txBody>
      </p:sp>
      <p:sp>
        <p:nvSpPr>
          <p:cNvPr id="116" name="Picture Placeholder 2"/>
          <p:cNvSpPr>
            <a:spLocks noGrp="1"/>
          </p:cNvSpPr>
          <p:nvPr userDrawn="1">
            <p:ph type="pic" sz="quarter" idx="24" hasCustomPrompt="1"/>
          </p:nvPr>
        </p:nvSpPr>
        <p:spPr>
          <a:xfrm>
            <a:off x="8263117" y="2103723"/>
            <a:ext cx="1107016" cy="610234"/>
          </a:xfrm>
        </p:spPr>
        <p:txBody>
          <a:bodyPr anchor="ctr">
            <a:normAutofit/>
          </a:bodyPr>
          <a:lstStyle>
            <a:lvl1pPr marL="0" indent="0" algn="ctr">
              <a:buNone/>
              <a:defRPr sz="1200"/>
            </a:lvl1pPr>
          </a:lstStyle>
          <a:p>
            <a:r>
              <a:rPr lang="en-US" dirty="0"/>
              <a:t>Logo</a:t>
            </a:r>
          </a:p>
        </p:txBody>
      </p:sp>
      <p:sp>
        <p:nvSpPr>
          <p:cNvPr id="117" name="Picture Placeholder 2"/>
          <p:cNvSpPr>
            <a:spLocks noGrp="1"/>
          </p:cNvSpPr>
          <p:nvPr userDrawn="1">
            <p:ph type="pic" sz="quarter" idx="25" hasCustomPrompt="1"/>
          </p:nvPr>
        </p:nvSpPr>
        <p:spPr>
          <a:xfrm>
            <a:off x="10077451" y="2103723"/>
            <a:ext cx="1107016" cy="610234"/>
          </a:xfrm>
        </p:spPr>
        <p:txBody>
          <a:bodyPr anchor="ctr">
            <a:normAutofit/>
          </a:bodyPr>
          <a:lstStyle>
            <a:lvl1pPr marL="0" indent="0" algn="ctr">
              <a:buNone/>
              <a:defRPr sz="1200"/>
            </a:lvl1pPr>
          </a:lstStyle>
          <a:p>
            <a:r>
              <a:rPr lang="en-US" dirty="0"/>
              <a:t>Logo</a:t>
            </a:r>
          </a:p>
        </p:txBody>
      </p:sp>
      <p:sp>
        <p:nvSpPr>
          <p:cNvPr id="119" name="Picture Placeholder 2"/>
          <p:cNvSpPr>
            <a:spLocks noGrp="1"/>
          </p:cNvSpPr>
          <p:nvPr userDrawn="1">
            <p:ph type="pic" sz="quarter" idx="27" hasCustomPrompt="1"/>
          </p:nvPr>
        </p:nvSpPr>
        <p:spPr>
          <a:xfrm>
            <a:off x="980017" y="3140043"/>
            <a:ext cx="1107016" cy="610234"/>
          </a:xfrm>
        </p:spPr>
        <p:txBody>
          <a:bodyPr anchor="ctr">
            <a:normAutofit/>
          </a:bodyPr>
          <a:lstStyle>
            <a:lvl1pPr marL="0" indent="0" algn="ctr">
              <a:buNone/>
              <a:defRPr sz="1200"/>
            </a:lvl1pPr>
          </a:lstStyle>
          <a:p>
            <a:r>
              <a:rPr lang="en-US" dirty="0"/>
              <a:t>Logo</a:t>
            </a:r>
          </a:p>
        </p:txBody>
      </p:sp>
      <p:sp>
        <p:nvSpPr>
          <p:cNvPr id="120" name="Picture Placeholder 2"/>
          <p:cNvSpPr>
            <a:spLocks noGrp="1"/>
          </p:cNvSpPr>
          <p:nvPr userDrawn="1">
            <p:ph type="pic" sz="quarter" idx="28" hasCustomPrompt="1"/>
          </p:nvPr>
        </p:nvSpPr>
        <p:spPr>
          <a:xfrm>
            <a:off x="2825751" y="3140043"/>
            <a:ext cx="1107016" cy="610234"/>
          </a:xfrm>
        </p:spPr>
        <p:txBody>
          <a:bodyPr anchor="ctr">
            <a:normAutofit/>
          </a:bodyPr>
          <a:lstStyle>
            <a:lvl1pPr marL="0" indent="0" algn="ctr">
              <a:buNone/>
              <a:defRPr sz="1200"/>
            </a:lvl1pPr>
          </a:lstStyle>
          <a:p>
            <a:r>
              <a:rPr lang="en-US" dirty="0"/>
              <a:t>Logo</a:t>
            </a:r>
          </a:p>
        </p:txBody>
      </p:sp>
      <p:sp>
        <p:nvSpPr>
          <p:cNvPr id="121" name="Picture Placeholder 2"/>
          <p:cNvSpPr>
            <a:spLocks noGrp="1"/>
          </p:cNvSpPr>
          <p:nvPr userDrawn="1">
            <p:ph type="pic" sz="quarter" idx="29" hasCustomPrompt="1"/>
          </p:nvPr>
        </p:nvSpPr>
        <p:spPr>
          <a:xfrm>
            <a:off x="4694767" y="3140043"/>
            <a:ext cx="1107016" cy="610234"/>
          </a:xfrm>
        </p:spPr>
        <p:txBody>
          <a:bodyPr anchor="ctr">
            <a:normAutofit/>
          </a:bodyPr>
          <a:lstStyle>
            <a:lvl1pPr marL="0" indent="0" algn="ctr">
              <a:buNone/>
              <a:defRPr sz="1200"/>
            </a:lvl1pPr>
          </a:lstStyle>
          <a:p>
            <a:r>
              <a:rPr lang="en-US" dirty="0"/>
              <a:t>Logo</a:t>
            </a:r>
          </a:p>
        </p:txBody>
      </p:sp>
      <p:sp>
        <p:nvSpPr>
          <p:cNvPr id="122" name="Picture Placeholder 2"/>
          <p:cNvSpPr>
            <a:spLocks noGrp="1"/>
          </p:cNvSpPr>
          <p:nvPr userDrawn="1">
            <p:ph type="pic" sz="quarter" idx="30" hasCustomPrompt="1"/>
          </p:nvPr>
        </p:nvSpPr>
        <p:spPr>
          <a:xfrm>
            <a:off x="6469592" y="3140043"/>
            <a:ext cx="1107016" cy="610234"/>
          </a:xfrm>
        </p:spPr>
        <p:txBody>
          <a:bodyPr anchor="ctr">
            <a:normAutofit/>
          </a:bodyPr>
          <a:lstStyle>
            <a:lvl1pPr marL="0" indent="0" algn="ctr">
              <a:buNone/>
              <a:defRPr sz="1200"/>
            </a:lvl1pPr>
          </a:lstStyle>
          <a:p>
            <a:r>
              <a:rPr lang="en-US" dirty="0"/>
              <a:t>Logo</a:t>
            </a:r>
          </a:p>
        </p:txBody>
      </p:sp>
      <p:sp>
        <p:nvSpPr>
          <p:cNvPr id="123" name="Picture Placeholder 2"/>
          <p:cNvSpPr>
            <a:spLocks noGrp="1"/>
          </p:cNvSpPr>
          <p:nvPr userDrawn="1">
            <p:ph type="pic" sz="quarter" idx="31" hasCustomPrompt="1"/>
          </p:nvPr>
        </p:nvSpPr>
        <p:spPr>
          <a:xfrm>
            <a:off x="8263117" y="3140043"/>
            <a:ext cx="1107016" cy="610234"/>
          </a:xfrm>
        </p:spPr>
        <p:txBody>
          <a:bodyPr anchor="ctr">
            <a:normAutofit/>
          </a:bodyPr>
          <a:lstStyle>
            <a:lvl1pPr marL="0" indent="0" algn="ctr">
              <a:buNone/>
              <a:defRPr sz="1200"/>
            </a:lvl1pPr>
          </a:lstStyle>
          <a:p>
            <a:r>
              <a:rPr lang="en-US" dirty="0"/>
              <a:t>Logo</a:t>
            </a:r>
          </a:p>
        </p:txBody>
      </p:sp>
      <p:sp>
        <p:nvSpPr>
          <p:cNvPr id="124" name="Picture Placeholder 2"/>
          <p:cNvSpPr>
            <a:spLocks noGrp="1"/>
          </p:cNvSpPr>
          <p:nvPr userDrawn="1">
            <p:ph type="pic" sz="quarter" idx="32" hasCustomPrompt="1"/>
          </p:nvPr>
        </p:nvSpPr>
        <p:spPr>
          <a:xfrm>
            <a:off x="10077451" y="3140043"/>
            <a:ext cx="1107016" cy="610234"/>
          </a:xfrm>
        </p:spPr>
        <p:txBody>
          <a:bodyPr anchor="ctr">
            <a:normAutofit/>
          </a:bodyPr>
          <a:lstStyle>
            <a:lvl1pPr marL="0" indent="0" algn="ctr">
              <a:buNone/>
              <a:defRPr sz="1200"/>
            </a:lvl1pPr>
          </a:lstStyle>
          <a:p>
            <a:r>
              <a:rPr lang="en-US" dirty="0"/>
              <a:t>Logo</a:t>
            </a:r>
          </a:p>
        </p:txBody>
      </p:sp>
      <p:sp>
        <p:nvSpPr>
          <p:cNvPr id="126" name="Picture Placeholder 2"/>
          <p:cNvSpPr>
            <a:spLocks noGrp="1"/>
          </p:cNvSpPr>
          <p:nvPr userDrawn="1">
            <p:ph type="pic" sz="quarter" idx="34" hasCustomPrompt="1"/>
          </p:nvPr>
        </p:nvSpPr>
        <p:spPr>
          <a:xfrm>
            <a:off x="980017" y="4176363"/>
            <a:ext cx="1107016" cy="610234"/>
          </a:xfrm>
        </p:spPr>
        <p:txBody>
          <a:bodyPr anchor="ctr">
            <a:normAutofit/>
          </a:bodyPr>
          <a:lstStyle>
            <a:lvl1pPr marL="0" indent="0" algn="ctr">
              <a:buNone/>
              <a:defRPr sz="1200"/>
            </a:lvl1pPr>
          </a:lstStyle>
          <a:p>
            <a:r>
              <a:rPr lang="en-US" dirty="0"/>
              <a:t>Logo</a:t>
            </a:r>
          </a:p>
        </p:txBody>
      </p:sp>
      <p:sp>
        <p:nvSpPr>
          <p:cNvPr id="127" name="Picture Placeholder 2"/>
          <p:cNvSpPr>
            <a:spLocks noGrp="1"/>
          </p:cNvSpPr>
          <p:nvPr userDrawn="1">
            <p:ph type="pic" sz="quarter" idx="35" hasCustomPrompt="1"/>
          </p:nvPr>
        </p:nvSpPr>
        <p:spPr>
          <a:xfrm>
            <a:off x="2825751" y="4176363"/>
            <a:ext cx="1107016" cy="610234"/>
          </a:xfrm>
        </p:spPr>
        <p:txBody>
          <a:bodyPr anchor="ctr">
            <a:normAutofit/>
          </a:bodyPr>
          <a:lstStyle>
            <a:lvl1pPr marL="0" indent="0" algn="ctr">
              <a:buNone/>
              <a:defRPr sz="1200"/>
            </a:lvl1pPr>
          </a:lstStyle>
          <a:p>
            <a:r>
              <a:rPr lang="en-US" dirty="0"/>
              <a:t>Logo</a:t>
            </a:r>
          </a:p>
        </p:txBody>
      </p:sp>
      <p:sp>
        <p:nvSpPr>
          <p:cNvPr id="128" name="Picture Placeholder 2"/>
          <p:cNvSpPr>
            <a:spLocks noGrp="1"/>
          </p:cNvSpPr>
          <p:nvPr userDrawn="1">
            <p:ph type="pic" sz="quarter" idx="36" hasCustomPrompt="1"/>
          </p:nvPr>
        </p:nvSpPr>
        <p:spPr>
          <a:xfrm>
            <a:off x="4694767" y="4176363"/>
            <a:ext cx="1107016" cy="610234"/>
          </a:xfrm>
        </p:spPr>
        <p:txBody>
          <a:bodyPr anchor="ctr">
            <a:normAutofit/>
          </a:bodyPr>
          <a:lstStyle>
            <a:lvl1pPr marL="0" indent="0" algn="ctr">
              <a:buNone/>
              <a:defRPr sz="1200"/>
            </a:lvl1pPr>
          </a:lstStyle>
          <a:p>
            <a:r>
              <a:rPr lang="en-US" dirty="0"/>
              <a:t>Logo</a:t>
            </a:r>
          </a:p>
        </p:txBody>
      </p:sp>
      <p:sp>
        <p:nvSpPr>
          <p:cNvPr id="129" name="Picture Placeholder 2"/>
          <p:cNvSpPr>
            <a:spLocks noGrp="1"/>
          </p:cNvSpPr>
          <p:nvPr userDrawn="1">
            <p:ph type="pic" sz="quarter" idx="37" hasCustomPrompt="1"/>
          </p:nvPr>
        </p:nvSpPr>
        <p:spPr>
          <a:xfrm>
            <a:off x="6469592" y="4176363"/>
            <a:ext cx="1107016" cy="610234"/>
          </a:xfrm>
        </p:spPr>
        <p:txBody>
          <a:bodyPr anchor="ctr">
            <a:normAutofit/>
          </a:bodyPr>
          <a:lstStyle>
            <a:lvl1pPr marL="0" indent="0" algn="ctr">
              <a:buNone/>
              <a:defRPr sz="1200"/>
            </a:lvl1pPr>
          </a:lstStyle>
          <a:p>
            <a:r>
              <a:rPr lang="en-US" dirty="0"/>
              <a:t>Logo</a:t>
            </a:r>
          </a:p>
        </p:txBody>
      </p:sp>
      <p:sp>
        <p:nvSpPr>
          <p:cNvPr id="130" name="Picture Placeholder 2"/>
          <p:cNvSpPr>
            <a:spLocks noGrp="1"/>
          </p:cNvSpPr>
          <p:nvPr userDrawn="1">
            <p:ph type="pic" sz="quarter" idx="38" hasCustomPrompt="1"/>
          </p:nvPr>
        </p:nvSpPr>
        <p:spPr>
          <a:xfrm>
            <a:off x="8270525" y="4176363"/>
            <a:ext cx="1107016" cy="610234"/>
          </a:xfrm>
        </p:spPr>
        <p:txBody>
          <a:bodyPr anchor="ctr">
            <a:normAutofit/>
          </a:bodyPr>
          <a:lstStyle>
            <a:lvl1pPr marL="0" indent="0" algn="ctr">
              <a:buNone/>
              <a:defRPr sz="1200"/>
            </a:lvl1pPr>
          </a:lstStyle>
          <a:p>
            <a:r>
              <a:rPr lang="en-US" dirty="0"/>
              <a:t>Logo</a:t>
            </a:r>
          </a:p>
        </p:txBody>
      </p:sp>
      <p:sp>
        <p:nvSpPr>
          <p:cNvPr id="131" name="Picture Placeholder 2"/>
          <p:cNvSpPr>
            <a:spLocks noGrp="1"/>
          </p:cNvSpPr>
          <p:nvPr userDrawn="1">
            <p:ph type="pic" sz="quarter" idx="39" hasCustomPrompt="1"/>
          </p:nvPr>
        </p:nvSpPr>
        <p:spPr>
          <a:xfrm>
            <a:off x="10077451" y="4176363"/>
            <a:ext cx="1107016" cy="610234"/>
          </a:xfrm>
        </p:spPr>
        <p:txBody>
          <a:bodyPr anchor="ctr">
            <a:normAutofit/>
          </a:bodyPr>
          <a:lstStyle>
            <a:lvl1pPr marL="0" indent="0" algn="ctr">
              <a:buNone/>
              <a:defRPr sz="1200"/>
            </a:lvl1pPr>
          </a:lstStyle>
          <a:p>
            <a:r>
              <a:rPr lang="en-US" dirty="0"/>
              <a:t>Logo</a:t>
            </a:r>
          </a:p>
        </p:txBody>
      </p:sp>
      <p:sp>
        <p:nvSpPr>
          <p:cNvPr id="133" name="Picture Placeholder 2"/>
          <p:cNvSpPr>
            <a:spLocks noGrp="1"/>
          </p:cNvSpPr>
          <p:nvPr userDrawn="1">
            <p:ph type="pic" sz="quarter" idx="41" hasCustomPrompt="1"/>
          </p:nvPr>
        </p:nvSpPr>
        <p:spPr>
          <a:xfrm>
            <a:off x="980017" y="5222843"/>
            <a:ext cx="1107016" cy="610234"/>
          </a:xfrm>
        </p:spPr>
        <p:txBody>
          <a:bodyPr anchor="ctr">
            <a:normAutofit/>
          </a:bodyPr>
          <a:lstStyle>
            <a:lvl1pPr marL="0" indent="0" algn="ctr">
              <a:buNone/>
              <a:defRPr sz="1200"/>
            </a:lvl1pPr>
          </a:lstStyle>
          <a:p>
            <a:r>
              <a:rPr lang="en-US" dirty="0"/>
              <a:t>Logo</a:t>
            </a:r>
          </a:p>
        </p:txBody>
      </p:sp>
      <p:sp>
        <p:nvSpPr>
          <p:cNvPr id="134" name="Picture Placeholder 2"/>
          <p:cNvSpPr>
            <a:spLocks noGrp="1"/>
          </p:cNvSpPr>
          <p:nvPr userDrawn="1">
            <p:ph type="pic" sz="quarter" idx="42" hasCustomPrompt="1"/>
          </p:nvPr>
        </p:nvSpPr>
        <p:spPr>
          <a:xfrm>
            <a:off x="2825751" y="5222843"/>
            <a:ext cx="1107016" cy="610234"/>
          </a:xfrm>
        </p:spPr>
        <p:txBody>
          <a:bodyPr anchor="ctr">
            <a:normAutofit/>
          </a:bodyPr>
          <a:lstStyle>
            <a:lvl1pPr marL="0" indent="0" algn="ctr">
              <a:buNone/>
              <a:defRPr sz="1200"/>
            </a:lvl1pPr>
          </a:lstStyle>
          <a:p>
            <a:r>
              <a:rPr lang="en-US" dirty="0"/>
              <a:t>Logo</a:t>
            </a:r>
          </a:p>
        </p:txBody>
      </p:sp>
      <p:sp>
        <p:nvSpPr>
          <p:cNvPr id="135" name="Picture Placeholder 2"/>
          <p:cNvSpPr>
            <a:spLocks noGrp="1"/>
          </p:cNvSpPr>
          <p:nvPr userDrawn="1">
            <p:ph type="pic" sz="quarter" idx="43" hasCustomPrompt="1"/>
          </p:nvPr>
        </p:nvSpPr>
        <p:spPr>
          <a:xfrm>
            <a:off x="4694767" y="5222843"/>
            <a:ext cx="1107016" cy="610234"/>
          </a:xfrm>
        </p:spPr>
        <p:txBody>
          <a:bodyPr anchor="ctr">
            <a:normAutofit/>
          </a:bodyPr>
          <a:lstStyle>
            <a:lvl1pPr marL="0" indent="0" algn="ctr">
              <a:buNone/>
              <a:defRPr sz="1200"/>
            </a:lvl1pPr>
          </a:lstStyle>
          <a:p>
            <a:r>
              <a:rPr lang="en-US" dirty="0"/>
              <a:t>Logo</a:t>
            </a:r>
          </a:p>
        </p:txBody>
      </p:sp>
      <p:sp>
        <p:nvSpPr>
          <p:cNvPr id="136" name="Picture Placeholder 2"/>
          <p:cNvSpPr>
            <a:spLocks noGrp="1"/>
          </p:cNvSpPr>
          <p:nvPr userDrawn="1">
            <p:ph type="pic" sz="quarter" idx="44" hasCustomPrompt="1"/>
          </p:nvPr>
        </p:nvSpPr>
        <p:spPr>
          <a:xfrm>
            <a:off x="6469592" y="5222843"/>
            <a:ext cx="1107016" cy="610234"/>
          </a:xfrm>
        </p:spPr>
        <p:txBody>
          <a:bodyPr anchor="ctr">
            <a:normAutofit/>
          </a:bodyPr>
          <a:lstStyle>
            <a:lvl1pPr marL="0" indent="0" algn="ctr">
              <a:buNone/>
              <a:defRPr sz="1200"/>
            </a:lvl1pPr>
          </a:lstStyle>
          <a:p>
            <a:r>
              <a:rPr lang="en-US" dirty="0"/>
              <a:t>Logo</a:t>
            </a:r>
          </a:p>
        </p:txBody>
      </p:sp>
      <p:sp>
        <p:nvSpPr>
          <p:cNvPr id="137" name="Picture Placeholder 2"/>
          <p:cNvSpPr>
            <a:spLocks noGrp="1"/>
          </p:cNvSpPr>
          <p:nvPr userDrawn="1">
            <p:ph type="pic" sz="quarter" idx="45" hasCustomPrompt="1"/>
          </p:nvPr>
        </p:nvSpPr>
        <p:spPr>
          <a:xfrm>
            <a:off x="8263117" y="5222843"/>
            <a:ext cx="1107016" cy="610234"/>
          </a:xfrm>
        </p:spPr>
        <p:txBody>
          <a:bodyPr anchor="ctr">
            <a:normAutofit/>
          </a:bodyPr>
          <a:lstStyle>
            <a:lvl1pPr marL="0" indent="0" algn="ctr">
              <a:buNone/>
              <a:defRPr sz="1200"/>
            </a:lvl1pPr>
          </a:lstStyle>
          <a:p>
            <a:r>
              <a:rPr lang="en-US" dirty="0"/>
              <a:t>Logo</a:t>
            </a:r>
          </a:p>
        </p:txBody>
      </p:sp>
      <p:sp>
        <p:nvSpPr>
          <p:cNvPr id="138" name="Picture Placeholder 2"/>
          <p:cNvSpPr>
            <a:spLocks noGrp="1"/>
          </p:cNvSpPr>
          <p:nvPr userDrawn="1">
            <p:ph type="pic" sz="quarter" idx="46" hasCustomPrompt="1"/>
          </p:nvPr>
        </p:nvSpPr>
        <p:spPr>
          <a:xfrm>
            <a:off x="10077451" y="5222843"/>
            <a:ext cx="1107016" cy="610234"/>
          </a:xfrm>
        </p:spPr>
        <p:txBody>
          <a:bodyPr anchor="ctr">
            <a:normAutofit/>
          </a:bodyPr>
          <a:lstStyle>
            <a:lvl1pPr marL="0" indent="0" algn="ctr">
              <a:buNone/>
              <a:defRPr sz="1200"/>
            </a:lvl1pPr>
          </a:lstStyle>
          <a:p>
            <a:r>
              <a:rPr lang="en-US" dirty="0"/>
              <a:t>Logo</a:t>
            </a:r>
          </a:p>
        </p:txBody>
      </p:sp>
      <p:cxnSp>
        <p:nvCxnSpPr>
          <p:cNvPr id="85" name="Straight Connector 84"/>
          <p:cNvCxnSpPr/>
          <p:nvPr userDrawn="1"/>
        </p:nvCxnSpPr>
        <p:spPr bwMode="auto">
          <a:xfrm>
            <a:off x="8080025"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bwMode="auto">
          <a:xfrm>
            <a:off x="62681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bwMode="auto">
          <a:xfrm>
            <a:off x="4468992"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bwMode="auto">
          <a:xfrm>
            <a:off x="26740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bwMode="auto">
          <a:xfrm>
            <a:off x="819151"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819152" y="2907030"/>
            <a:ext cx="10560049" cy="0"/>
            <a:chOff x="614363" y="2422525"/>
            <a:chExt cx="7920037" cy="0"/>
          </a:xfrm>
        </p:grpSpPr>
        <p:cxnSp>
          <p:nvCxnSpPr>
            <p:cNvPr id="96" name="Straight Connector 95"/>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userDrawn="1"/>
        </p:nvGrpSpPr>
        <p:grpSpPr>
          <a:xfrm>
            <a:off x="819152" y="3950970"/>
            <a:ext cx="10560049" cy="0"/>
            <a:chOff x="614363" y="2422525"/>
            <a:chExt cx="7920037" cy="0"/>
          </a:xfrm>
        </p:grpSpPr>
        <p:cxnSp>
          <p:nvCxnSpPr>
            <p:cNvPr id="104" name="Straight Connector 103"/>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45" name="Group 144"/>
          <p:cNvGrpSpPr/>
          <p:nvPr userDrawn="1"/>
        </p:nvGrpSpPr>
        <p:grpSpPr>
          <a:xfrm>
            <a:off x="819152" y="4987290"/>
            <a:ext cx="10560049" cy="0"/>
            <a:chOff x="614363" y="2422525"/>
            <a:chExt cx="7920037" cy="0"/>
          </a:xfrm>
        </p:grpSpPr>
        <p:cxnSp>
          <p:nvCxnSpPr>
            <p:cNvPr id="146" name="Straight Connector 145"/>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1771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sos Clientes B 24 logos">
    <p:spTree>
      <p:nvGrpSpPr>
        <p:cNvPr id="1" name=""/>
        <p:cNvGrpSpPr/>
        <p:nvPr/>
      </p:nvGrpSpPr>
      <p:grpSpPr>
        <a:xfrm>
          <a:off x="0" y="0"/>
          <a:ext cx="0" cy="0"/>
          <a:chOff x="0" y="0"/>
          <a:chExt cx="0" cy="0"/>
        </a:xfrm>
      </p:grpSpPr>
      <p:sp>
        <p:nvSpPr>
          <p:cNvPr id="72" name="Espaço Reservado para Texto 72">
            <a:extLst>
              <a:ext uri="{FF2B5EF4-FFF2-40B4-BE49-F238E27FC236}">
                <a16:creationId xmlns:a16="http://schemas.microsoft.com/office/drawing/2014/main" id="{62573830-B327-4E3A-AE8D-D8268AB34507}"/>
              </a:ext>
            </a:extLst>
          </p:cNvPr>
          <p:cNvSpPr>
            <a:spLocks noGrp="1"/>
          </p:cNvSpPr>
          <p:nvPr>
            <p:ph type="body" sz="quarter" idx="37"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11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113" name="Espaço Reservado para Texto 72">
            <a:extLst>
              <a:ext uri="{FF2B5EF4-FFF2-40B4-BE49-F238E27FC236}">
                <a16:creationId xmlns:a16="http://schemas.microsoft.com/office/drawing/2014/main" id="{62573830-B327-4E3A-AE8D-D8268AB34507}"/>
              </a:ext>
            </a:extLst>
          </p:cNvPr>
          <p:cNvSpPr>
            <a:spLocks noGrp="1"/>
          </p:cNvSpPr>
          <p:nvPr>
            <p:ph type="body" sz="quarter" idx="38"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46344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428131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09917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91704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9734904"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788105" y="2107408"/>
            <a:ext cx="10624960" cy="0"/>
            <a:chOff x="591079" y="1756173"/>
            <a:chExt cx="7968720" cy="0"/>
          </a:xfrm>
        </p:grpSpPr>
        <p:cxnSp>
          <p:nvCxnSpPr>
            <p:cNvPr id="36" name="Straight Connector 35"/>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userDrawn="1"/>
        </p:nvGrpSpPr>
        <p:grpSpPr>
          <a:xfrm>
            <a:off x="788105" y="3419952"/>
            <a:ext cx="10624960" cy="0"/>
            <a:chOff x="591079" y="1756173"/>
            <a:chExt cx="7968720" cy="0"/>
          </a:xfrm>
        </p:grpSpPr>
        <p:cxnSp>
          <p:nvCxnSpPr>
            <p:cNvPr id="58" name="Straight Connector 57"/>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p:cNvGrpSpPr/>
          <p:nvPr userDrawn="1"/>
        </p:nvGrpSpPr>
        <p:grpSpPr>
          <a:xfrm>
            <a:off x="788105" y="4716780"/>
            <a:ext cx="10624960" cy="0"/>
            <a:chOff x="591079" y="1756173"/>
            <a:chExt cx="7968720" cy="0"/>
          </a:xfrm>
        </p:grpSpPr>
        <p:cxnSp>
          <p:nvCxnSpPr>
            <p:cNvPr id="65" name="Straight Connector 64"/>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3" name="Picture Placeholder 2"/>
          <p:cNvSpPr>
            <a:spLocks noGrp="1"/>
          </p:cNvSpPr>
          <p:nvPr>
            <p:ph type="pic" sz="quarter" idx="13" hasCustomPrompt="1"/>
          </p:nvPr>
        </p:nvSpPr>
        <p:spPr>
          <a:xfrm>
            <a:off x="988484" y="1148397"/>
            <a:ext cx="1107016"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14" hasCustomPrompt="1"/>
          </p:nvPr>
        </p:nvSpPr>
        <p:spPr>
          <a:xfrm>
            <a:off x="2839863" y="1148397"/>
            <a:ext cx="1107016"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15" hasCustomPrompt="1"/>
          </p:nvPr>
        </p:nvSpPr>
        <p:spPr>
          <a:xfrm>
            <a:off x="4668665" y="1148397"/>
            <a:ext cx="1107016"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16" hasCustomPrompt="1"/>
          </p:nvPr>
        </p:nvSpPr>
        <p:spPr>
          <a:xfrm>
            <a:off x="6463597" y="1148397"/>
            <a:ext cx="1107016"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17" hasCustomPrompt="1"/>
          </p:nvPr>
        </p:nvSpPr>
        <p:spPr>
          <a:xfrm>
            <a:off x="8263117" y="1148397"/>
            <a:ext cx="1107016"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18" hasCustomPrompt="1"/>
          </p:nvPr>
        </p:nvSpPr>
        <p:spPr>
          <a:xfrm>
            <a:off x="10114496" y="1148397"/>
            <a:ext cx="1107016"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19" hasCustomPrompt="1"/>
          </p:nvPr>
        </p:nvSpPr>
        <p:spPr>
          <a:xfrm>
            <a:off x="988484" y="2439321"/>
            <a:ext cx="1107016"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0" hasCustomPrompt="1"/>
          </p:nvPr>
        </p:nvSpPr>
        <p:spPr>
          <a:xfrm>
            <a:off x="2839863" y="2439321"/>
            <a:ext cx="1107016"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1" hasCustomPrompt="1"/>
          </p:nvPr>
        </p:nvSpPr>
        <p:spPr>
          <a:xfrm>
            <a:off x="4668665" y="2439321"/>
            <a:ext cx="1107016"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22" hasCustomPrompt="1"/>
          </p:nvPr>
        </p:nvSpPr>
        <p:spPr>
          <a:xfrm>
            <a:off x="6463597" y="2439321"/>
            <a:ext cx="1107016"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23" hasCustomPrompt="1"/>
          </p:nvPr>
        </p:nvSpPr>
        <p:spPr>
          <a:xfrm>
            <a:off x="8263117" y="2439321"/>
            <a:ext cx="1107016"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24" hasCustomPrompt="1"/>
          </p:nvPr>
        </p:nvSpPr>
        <p:spPr>
          <a:xfrm>
            <a:off x="10114496" y="2439321"/>
            <a:ext cx="1107016"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25" hasCustomPrompt="1"/>
          </p:nvPr>
        </p:nvSpPr>
        <p:spPr>
          <a:xfrm>
            <a:off x="988484" y="3770281"/>
            <a:ext cx="1107016"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26" hasCustomPrompt="1"/>
          </p:nvPr>
        </p:nvSpPr>
        <p:spPr>
          <a:xfrm>
            <a:off x="2839863" y="3770281"/>
            <a:ext cx="1107016"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27" hasCustomPrompt="1"/>
          </p:nvPr>
        </p:nvSpPr>
        <p:spPr>
          <a:xfrm>
            <a:off x="4668665" y="3770281"/>
            <a:ext cx="1107016"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8" hasCustomPrompt="1"/>
          </p:nvPr>
        </p:nvSpPr>
        <p:spPr>
          <a:xfrm>
            <a:off x="6463597" y="3770281"/>
            <a:ext cx="1107016"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9" hasCustomPrompt="1"/>
          </p:nvPr>
        </p:nvSpPr>
        <p:spPr>
          <a:xfrm>
            <a:off x="8263117" y="3770281"/>
            <a:ext cx="1107016"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0" hasCustomPrompt="1"/>
          </p:nvPr>
        </p:nvSpPr>
        <p:spPr>
          <a:xfrm>
            <a:off x="10114496" y="3770281"/>
            <a:ext cx="1107016"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1" hasCustomPrompt="1"/>
          </p:nvPr>
        </p:nvSpPr>
        <p:spPr>
          <a:xfrm>
            <a:off x="988484" y="5060601"/>
            <a:ext cx="1107016"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32" hasCustomPrompt="1"/>
          </p:nvPr>
        </p:nvSpPr>
        <p:spPr>
          <a:xfrm>
            <a:off x="2839863" y="5060601"/>
            <a:ext cx="1107016"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33" hasCustomPrompt="1"/>
          </p:nvPr>
        </p:nvSpPr>
        <p:spPr>
          <a:xfrm>
            <a:off x="4668665" y="5060601"/>
            <a:ext cx="1107016"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34" hasCustomPrompt="1"/>
          </p:nvPr>
        </p:nvSpPr>
        <p:spPr>
          <a:xfrm>
            <a:off x="6463597" y="5060601"/>
            <a:ext cx="1107016"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35" hasCustomPrompt="1"/>
          </p:nvPr>
        </p:nvSpPr>
        <p:spPr>
          <a:xfrm>
            <a:off x="8263117" y="5060601"/>
            <a:ext cx="1107016"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36" hasCustomPrompt="1"/>
          </p:nvPr>
        </p:nvSpPr>
        <p:spPr>
          <a:xfrm>
            <a:off x="10114496" y="5060601"/>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073627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sos Clientes B 20 logos">
    <p:spTree>
      <p:nvGrpSpPr>
        <p:cNvPr id="1" name=""/>
        <p:cNvGrpSpPr/>
        <p:nvPr/>
      </p:nvGrpSpPr>
      <p:grpSpPr>
        <a:xfrm>
          <a:off x="0" y="0"/>
          <a:ext cx="0" cy="0"/>
          <a:chOff x="0" y="0"/>
          <a:chExt cx="0" cy="0"/>
        </a:xfrm>
      </p:grpSpPr>
      <p:sp>
        <p:nvSpPr>
          <p:cNvPr id="53" name="Espaço Reservado para Texto 72">
            <a:extLst>
              <a:ext uri="{FF2B5EF4-FFF2-40B4-BE49-F238E27FC236}">
                <a16:creationId xmlns:a16="http://schemas.microsoft.com/office/drawing/2014/main" id="{62573830-B327-4E3A-AE8D-D8268AB34507}"/>
              </a:ext>
            </a:extLst>
          </p:cNvPr>
          <p:cNvSpPr>
            <a:spLocks noGrp="1"/>
          </p:cNvSpPr>
          <p:nvPr>
            <p:ph type="body" sz="quarter" idx="33"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70"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72" name="Espaço Reservado para Texto 72">
            <a:extLst>
              <a:ext uri="{FF2B5EF4-FFF2-40B4-BE49-F238E27FC236}">
                <a16:creationId xmlns:a16="http://schemas.microsoft.com/office/drawing/2014/main" id="{62573830-B327-4E3A-AE8D-D8268AB34507}"/>
              </a:ext>
            </a:extLst>
          </p:cNvPr>
          <p:cNvSpPr>
            <a:spLocks noGrp="1"/>
          </p:cNvSpPr>
          <p:nvPr>
            <p:ph type="body" sz="quarter" idx="34"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userDrawn="1"/>
        </p:nvGrpSpPr>
        <p:grpSpPr>
          <a:xfrm>
            <a:off x="821974" y="2116457"/>
            <a:ext cx="10568513" cy="0"/>
            <a:chOff x="616480" y="1756173"/>
            <a:chExt cx="7926385" cy="0"/>
          </a:xfrm>
        </p:grpSpPr>
        <p:cxnSp>
          <p:nvCxnSpPr>
            <p:cNvPr id="56" name="Straight Connector 55"/>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1974" y="3418206"/>
            <a:ext cx="10568513"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821974" y="4719956"/>
            <a:ext cx="10568513" cy="0"/>
            <a:chOff x="616480" y="1756173"/>
            <a:chExt cx="7926385" cy="0"/>
          </a:xfrm>
        </p:grpSpPr>
        <p:cxnSp>
          <p:nvCxnSpPr>
            <p:cNvPr id="48" name="Straight Connector 47"/>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4" name="Picture Placeholder 2"/>
          <p:cNvSpPr>
            <a:spLocks noGrp="1"/>
          </p:cNvSpPr>
          <p:nvPr>
            <p:ph type="pic" sz="quarter" idx="13" hasCustomPrompt="1"/>
          </p:nvPr>
        </p:nvSpPr>
        <p:spPr>
          <a:xfrm>
            <a:off x="1019003" y="1063687"/>
            <a:ext cx="1339490" cy="738383"/>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14" hasCustomPrompt="1"/>
          </p:nvPr>
        </p:nvSpPr>
        <p:spPr>
          <a:xfrm>
            <a:off x="3220335" y="1063687"/>
            <a:ext cx="1339490" cy="738383"/>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15" hasCustomPrompt="1"/>
          </p:nvPr>
        </p:nvSpPr>
        <p:spPr>
          <a:xfrm>
            <a:off x="5444248" y="1063687"/>
            <a:ext cx="1339490" cy="738383"/>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6" hasCustomPrompt="1"/>
          </p:nvPr>
        </p:nvSpPr>
        <p:spPr>
          <a:xfrm>
            <a:off x="7593372" y="1063687"/>
            <a:ext cx="1339490" cy="738383"/>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17" hasCustomPrompt="1"/>
          </p:nvPr>
        </p:nvSpPr>
        <p:spPr>
          <a:xfrm>
            <a:off x="9839862" y="1063687"/>
            <a:ext cx="1339490" cy="738383"/>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18" hasCustomPrompt="1"/>
          </p:nvPr>
        </p:nvSpPr>
        <p:spPr>
          <a:xfrm>
            <a:off x="1019003" y="2375247"/>
            <a:ext cx="1339490" cy="738383"/>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19" hasCustomPrompt="1"/>
          </p:nvPr>
        </p:nvSpPr>
        <p:spPr>
          <a:xfrm>
            <a:off x="3220335" y="2375247"/>
            <a:ext cx="1339490" cy="738383"/>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20" hasCustomPrompt="1"/>
          </p:nvPr>
        </p:nvSpPr>
        <p:spPr>
          <a:xfrm>
            <a:off x="5444248" y="2375247"/>
            <a:ext cx="1339490" cy="738383"/>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21" hasCustomPrompt="1"/>
          </p:nvPr>
        </p:nvSpPr>
        <p:spPr>
          <a:xfrm>
            <a:off x="7593372" y="2375247"/>
            <a:ext cx="1339490" cy="738383"/>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22" hasCustomPrompt="1"/>
          </p:nvPr>
        </p:nvSpPr>
        <p:spPr>
          <a:xfrm>
            <a:off x="9839862" y="2375247"/>
            <a:ext cx="1339490" cy="738383"/>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23" hasCustomPrompt="1"/>
          </p:nvPr>
        </p:nvSpPr>
        <p:spPr>
          <a:xfrm>
            <a:off x="1019003" y="3696048"/>
            <a:ext cx="1339490" cy="738383"/>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24" hasCustomPrompt="1"/>
          </p:nvPr>
        </p:nvSpPr>
        <p:spPr>
          <a:xfrm>
            <a:off x="3220335" y="3696048"/>
            <a:ext cx="1339490" cy="738383"/>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25" hasCustomPrompt="1"/>
          </p:nvPr>
        </p:nvSpPr>
        <p:spPr>
          <a:xfrm>
            <a:off x="5444248" y="3696048"/>
            <a:ext cx="1339490" cy="738383"/>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26" hasCustomPrompt="1"/>
          </p:nvPr>
        </p:nvSpPr>
        <p:spPr>
          <a:xfrm>
            <a:off x="7593372" y="3696048"/>
            <a:ext cx="1339490" cy="738383"/>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27" hasCustomPrompt="1"/>
          </p:nvPr>
        </p:nvSpPr>
        <p:spPr>
          <a:xfrm>
            <a:off x="9839862" y="3696048"/>
            <a:ext cx="1339490" cy="738383"/>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28" hasCustomPrompt="1"/>
          </p:nvPr>
        </p:nvSpPr>
        <p:spPr>
          <a:xfrm>
            <a:off x="1019003" y="5037168"/>
            <a:ext cx="1339490" cy="738383"/>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29" hasCustomPrompt="1"/>
          </p:nvPr>
        </p:nvSpPr>
        <p:spPr>
          <a:xfrm>
            <a:off x="3220335" y="5037168"/>
            <a:ext cx="1339490" cy="738383"/>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30" hasCustomPrompt="1"/>
          </p:nvPr>
        </p:nvSpPr>
        <p:spPr>
          <a:xfrm>
            <a:off x="5444248" y="5037168"/>
            <a:ext cx="1339490" cy="738383"/>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31" hasCustomPrompt="1"/>
          </p:nvPr>
        </p:nvSpPr>
        <p:spPr>
          <a:xfrm>
            <a:off x="7593372" y="5037168"/>
            <a:ext cx="1339490" cy="738383"/>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32" hasCustomPrompt="1"/>
          </p:nvPr>
        </p:nvSpPr>
        <p:spPr>
          <a:xfrm>
            <a:off x="9839862" y="5037168"/>
            <a:ext cx="1339490" cy="73838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783594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sos Clientes B 15 logos">
    <p:spTree>
      <p:nvGrpSpPr>
        <p:cNvPr id="1" name=""/>
        <p:cNvGrpSpPr/>
        <p:nvPr/>
      </p:nvGrpSpPr>
      <p:grpSpPr>
        <a:xfrm>
          <a:off x="0" y="0"/>
          <a:ext cx="0" cy="0"/>
          <a:chOff x="0" y="0"/>
          <a:chExt cx="0" cy="0"/>
        </a:xfrm>
      </p:grpSpPr>
      <p:sp>
        <p:nvSpPr>
          <p:cNvPr id="48" name="Espaço Reservado para Texto 72">
            <a:extLst>
              <a:ext uri="{FF2B5EF4-FFF2-40B4-BE49-F238E27FC236}">
                <a16:creationId xmlns:a16="http://schemas.microsoft.com/office/drawing/2014/main" id="{62573830-B327-4E3A-AE8D-D8268AB34507}"/>
              </a:ext>
            </a:extLst>
          </p:cNvPr>
          <p:cNvSpPr>
            <a:spLocks noGrp="1"/>
          </p:cNvSpPr>
          <p:nvPr>
            <p:ph type="body" sz="quarter" idx="28"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79"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80" name="Espaço Reservado para Texto 72">
            <a:extLst>
              <a:ext uri="{FF2B5EF4-FFF2-40B4-BE49-F238E27FC236}">
                <a16:creationId xmlns:a16="http://schemas.microsoft.com/office/drawing/2014/main" id="{62573830-B327-4E3A-AE8D-D8268AB34507}"/>
              </a:ext>
            </a:extLst>
          </p:cNvPr>
          <p:cNvSpPr>
            <a:spLocks noGrp="1"/>
          </p:cNvSpPr>
          <p:nvPr>
            <p:ph type="body" sz="quarter" idx="29"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userDrawn="1"/>
        </p:nvGrpSpPr>
        <p:grpSpPr>
          <a:xfrm>
            <a:off x="821974" y="2545717"/>
            <a:ext cx="10568513" cy="0"/>
            <a:chOff x="616480" y="1756173"/>
            <a:chExt cx="7926385" cy="0"/>
          </a:xfrm>
        </p:grpSpPr>
        <p:cxnSp>
          <p:nvCxnSpPr>
            <p:cNvPr id="56" name="Straight Connector 55"/>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1974" y="4283712"/>
            <a:ext cx="10568513"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6" name="Picture Placeholder 2"/>
          <p:cNvSpPr>
            <a:spLocks noGrp="1"/>
          </p:cNvSpPr>
          <p:nvPr>
            <p:ph type="pic" sz="quarter" idx="13" hasCustomPrompt="1"/>
          </p:nvPr>
        </p:nvSpPr>
        <p:spPr>
          <a:xfrm>
            <a:off x="952029" y="1270608"/>
            <a:ext cx="1473439" cy="812221"/>
          </a:xfrm>
        </p:spPr>
        <p:txBody>
          <a:bodyPr anchor="ctr">
            <a:normAutofit/>
          </a:bodyPr>
          <a:lstStyle>
            <a:lvl1pPr marL="0" indent="0" algn="ctr">
              <a:buNone/>
              <a:defRPr sz="1200"/>
            </a:lvl1pPr>
          </a:lstStyle>
          <a:p>
            <a:r>
              <a:rPr lang="en-US" dirty="0"/>
              <a:t>Logo</a:t>
            </a:r>
          </a:p>
        </p:txBody>
      </p:sp>
      <p:sp>
        <p:nvSpPr>
          <p:cNvPr id="52" name="Picture Placeholder 2"/>
          <p:cNvSpPr>
            <a:spLocks noGrp="1"/>
          </p:cNvSpPr>
          <p:nvPr>
            <p:ph type="pic" sz="quarter" idx="14" hasCustomPrompt="1"/>
          </p:nvPr>
        </p:nvSpPr>
        <p:spPr>
          <a:xfrm>
            <a:off x="3175940" y="1270608"/>
            <a:ext cx="1473439" cy="812221"/>
          </a:xfrm>
        </p:spPr>
        <p:txBody>
          <a:bodyPr anchor="ctr">
            <a:normAutofit/>
          </a:bodyPr>
          <a:lstStyle>
            <a:lvl1pPr marL="0" indent="0" algn="ctr">
              <a:buNone/>
              <a:defRPr sz="1200"/>
            </a:lvl1pPr>
          </a:lstStyle>
          <a:p>
            <a:r>
              <a:rPr lang="en-US" dirty="0"/>
              <a:t>Logo</a:t>
            </a:r>
          </a:p>
        </p:txBody>
      </p:sp>
      <p:sp>
        <p:nvSpPr>
          <p:cNvPr id="53" name="Picture Placeholder 2"/>
          <p:cNvSpPr>
            <a:spLocks noGrp="1"/>
          </p:cNvSpPr>
          <p:nvPr>
            <p:ph type="pic" sz="quarter" idx="15" hasCustomPrompt="1"/>
          </p:nvPr>
        </p:nvSpPr>
        <p:spPr>
          <a:xfrm>
            <a:off x="5332118" y="1270608"/>
            <a:ext cx="1473439" cy="812221"/>
          </a:xfrm>
        </p:spPr>
        <p:txBody>
          <a:bodyPr anchor="ctr">
            <a:normAutofit/>
          </a:bodyPr>
          <a:lstStyle>
            <a:lvl1pPr marL="0" indent="0" algn="ctr">
              <a:buNone/>
              <a:defRPr sz="1200"/>
            </a:lvl1pPr>
          </a:lstStyle>
          <a:p>
            <a:r>
              <a:rPr lang="en-US" dirty="0"/>
              <a:t>Logo</a:t>
            </a:r>
          </a:p>
        </p:txBody>
      </p:sp>
      <p:sp>
        <p:nvSpPr>
          <p:cNvPr id="54" name="Picture Placeholder 2"/>
          <p:cNvSpPr>
            <a:spLocks noGrp="1"/>
          </p:cNvSpPr>
          <p:nvPr>
            <p:ph type="pic" sz="quarter" idx="16" hasCustomPrompt="1"/>
          </p:nvPr>
        </p:nvSpPr>
        <p:spPr>
          <a:xfrm>
            <a:off x="7526398" y="1270608"/>
            <a:ext cx="1473439" cy="812221"/>
          </a:xfrm>
        </p:spPr>
        <p:txBody>
          <a:bodyPr anchor="ctr">
            <a:normAutofit/>
          </a:bodyPr>
          <a:lstStyle>
            <a:lvl1pPr marL="0" indent="0" algn="ctr">
              <a:buNone/>
              <a:defRPr sz="1200"/>
            </a:lvl1pPr>
          </a:lstStyle>
          <a:p>
            <a:r>
              <a:rPr lang="en-US" dirty="0"/>
              <a:t>Logo</a:t>
            </a:r>
          </a:p>
        </p:txBody>
      </p:sp>
      <p:sp>
        <p:nvSpPr>
          <p:cNvPr id="55" name="Picture Placeholder 2"/>
          <p:cNvSpPr>
            <a:spLocks noGrp="1"/>
          </p:cNvSpPr>
          <p:nvPr>
            <p:ph type="pic" sz="quarter" idx="17" hasCustomPrompt="1"/>
          </p:nvPr>
        </p:nvSpPr>
        <p:spPr>
          <a:xfrm>
            <a:off x="9795465" y="1270608"/>
            <a:ext cx="1473439" cy="812221"/>
          </a:xfrm>
        </p:spPr>
        <p:txBody>
          <a:bodyPr anchor="ctr">
            <a:normAutofit/>
          </a:bodyPr>
          <a:lstStyle>
            <a:lvl1pPr marL="0" indent="0" algn="ctr">
              <a:buNone/>
              <a:defRPr sz="1200"/>
            </a:lvl1pPr>
          </a:lstStyle>
          <a:p>
            <a:r>
              <a:rPr lang="en-US" dirty="0"/>
              <a:t>Logo</a:t>
            </a:r>
          </a:p>
        </p:txBody>
      </p:sp>
      <p:sp>
        <p:nvSpPr>
          <p:cNvPr id="57" name="Picture Placeholder 2"/>
          <p:cNvSpPr>
            <a:spLocks noGrp="1"/>
          </p:cNvSpPr>
          <p:nvPr>
            <p:ph type="pic" sz="quarter" idx="18" hasCustomPrompt="1"/>
          </p:nvPr>
        </p:nvSpPr>
        <p:spPr>
          <a:xfrm>
            <a:off x="952029" y="3028288"/>
            <a:ext cx="1473439" cy="812221"/>
          </a:xfrm>
        </p:spPr>
        <p:txBody>
          <a:bodyPr anchor="ctr">
            <a:normAutofit/>
          </a:bodyPr>
          <a:lstStyle>
            <a:lvl1pPr marL="0" indent="0" algn="ctr">
              <a:buNone/>
              <a:defRPr sz="1200"/>
            </a:lvl1pPr>
          </a:lstStyle>
          <a:p>
            <a:r>
              <a:rPr lang="en-US" dirty="0"/>
              <a:t>Logo</a:t>
            </a:r>
          </a:p>
        </p:txBody>
      </p:sp>
      <p:sp>
        <p:nvSpPr>
          <p:cNvPr id="58" name="Picture Placeholder 2"/>
          <p:cNvSpPr>
            <a:spLocks noGrp="1"/>
          </p:cNvSpPr>
          <p:nvPr>
            <p:ph type="pic" sz="quarter" idx="19" hasCustomPrompt="1"/>
          </p:nvPr>
        </p:nvSpPr>
        <p:spPr>
          <a:xfrm>
            <a:off x="3175940" y="3028288"/>
            <a:ext cx="1473439" cy="812221"/>
          </a:xfrm>
        </p:spPr>
        <p:txBody>
          <a:bodyPr anchor="ctr">
            <a:normAutofit/>
          </a:bodyPr>
          <a:lstStyle>
            <a:lvl1pPr marL="0" indent="0" algn="ctr">
              <a:buNone/>
              <a:defRPr sz="1200"/>
            </a:lvl1pPr>
          </a:lstStyle>
          <a:p>
            <a:r>
              <a:rPr lang="en-US" dirty="0"/>
              <a:t>Logo</a:t>
            </a:r>
          </a:p>
        </p:txBody>
      </p:sp>
      <p:sp>
        <p:nvSpPr>
          <p:cNvPr id="59" name="Picture Placeholder 2"/>
          <p:cNvSpPr>
            <a:spLocks noGrp="1"/>
          </p:cNvSpPr>
          <p:nvPr>
            <p:ph type="pic" sz="quarter" idx="20" hasCustomPrompt="1"/>
          </p:nvPr>
        </p:nvSpPr>
        <p:spPr>
          <a:xfrm>
            <a:off x="5332118" y="3028288"/>
            <a:ext cx="1473439" cy="812221"/>
          </a:xfrm>
        </p:spPr>
        <p:txBody>
          <a:bodyPr anchor="ctr">
            <a:normAutofit/>
          </a:bodyPr>
          <a:lstStyle>
            <a:lvl1pPr marL="0" indent="0" algn="ctr">
              <a:buNone/>
              <a:defRPr sz="1200"/>
            </a:lvl1pPr>
          </a:lstStyle>
          <a:p>
            <a:r>
              <a:rPr lang="en-US" dirty="0"/>
              <a:t>Logo</a:t>
            </a:r>
          </a:p>
        </p:txBody>
      </p:sp>
      <p:sp>
        <p:nvSpPr>
          <p:cNvPr id="60" name="Picture Placeholder 2"/>
          <p:cNvSpPr>
            <a:spLocks noGrp="1"/>
          </p:cNvSpPr>
          <p:nvPr>
            <p:ph type="pic" sz="quarter" idx="21" hasCustomPrompt="1"/>
          </p:nvPr>
        </p:nvSpPr>
        <p:spPr>
          <a:xfrm>
            <a:off x="7526398" y="3028288"/>
            <a:ext cx="1473439" cy="812221"/>
          </a:xfrm>
        </p:spPr>
        <p:txBody>
          <a:bodyPr anchor="ctr">
            <a:normAutofit/>
          </a:bodyPr>
          <a:lstStyle>
            <a:lvl1pPr marL="0" indent="0" algn="ctr">
              <a:buNone/>
              <a:defRPr sz="1200"/>
            </a:lvl1pPr>
          </a:lstStyle>
          <a:p>
            <a:r>
              <a:rPr lang="en-US" dirty="0"/>
              <a:t>Logo</a:t>
            </a:r>
          </a:p>
        </p:txBody>
      </p:sp>
      <p:sp>
        <p:nvSpPr>
          <p:cNvPr id="61" name="Picture Placeholder 2"/>
          <p:cNvSpPr>
            <a:spLocks noGrp="1"/>
          </p:cNvSpPr>
          <p:nvPr>
            <p:ph type="pic" sz="quarter" idx="22" hasCustomPrompt="1"/>
          </p:nvPr>
        </p:nvSpPr>
        <p:spPr>
          <a:xfrm>
            <a:off x="9795465" y="3028288"/>
            <a:ext cx="1473439" cy="812221"/>
          </a:xfrm>
        </p:spPr>
        <p:txBody>
          <a:bodyPr anchor="ctr">
            <a:normAutofit/>
          </a:bodyPr>
          <a:lstStyle>
            <a:lvl1pPr marL="0" indent="0" algn="ctr">
              <a:buNone/>
              <a:defRPr sz="1200"/>
            </a:lvl1pPr>
          </a:lstStyle>
          <a:p>
            <a:r>
              <a:rPr lang="en-US" dirty="0"/>
              <a:t>Logo</a:t>
            </a:r>
          </a:p>
        </p:txBody>
      </p:sp>
      <p:sp>
        <p:nvSpPr>
          <p:cNvPr id="62" name="Picture Placeholder 2"/>
          <p:cNvSpPr>
            <a:spLocks noGrp="1"/>
          </p:cNvSpPr>
          <p:nvPr>
            <p:ph type="pic" sz="quarter" idx="23" hasCustomPrompt="1"/>
          </p:nvPr>
        </p:nvSpPr>
        <p:spPr>
          <a:xfrm>
            <a:off x="952029" y="4765648"/>
            <a:ext cx="1473439" cy="812221"/>
          </a:xfrm>
        </p:spPr>
        <p:txBody>
          <a:bodyPr anchor="ctr">
            <a:normAutofit/>
          </a:bodyPr>
          <a:lstStyle>
            <a:lvl1pPr marL="0" indent="0" algn="ctr">
              <a:buNone/>
              <a:defRPr sz="1200"/>
            </a:lvl1pPr>
          </a:lstStyle>
          <a:p>
            <a:r>
              <a:rPr lang="en-US" dirty="0"/>
              <a:t>Logo</a:t>
            </a:r>
          </a:p>
        </p:txBody>
      </p:sp>
      <p:sp>
        <p:nvSpPr>
          <p:cNvPr id="63" name="Picture Placeholder 2"/>
          <p:cNvSpPr>
            <a:spLocks noGrp="1"/>
          </p:cNvSpPr>
          <p:nvPr>
            <p:ph type="pic" sz="quarter" idx="24" hasCustomPrompt="1"/>
          </p:nvPr>
        </p:nvSpPr>
        <p:spPr>
          <a:xfrm>
            <a:off x="3175940" y="4765648"/>
            <a:ext cx="1473439" cy="812221"/>
          </a:xfrm>
        </p:spPr>
        <p:txBody>
          <a:bodyPr anchor="ctr">
            <a:normAutofit/>
          </a:bodyPr>
          <a:lstStyle>
            <a:lvl1pPr marL="0" indent="0" algn="ctr">
              <a:buNone/>
              <a:defRPr sz="1200"/>
            </a:lvl1pPr>
          </a:lstStyle>
          <a:p>
            <a:r>
              <a:rPr lang="en-US" dirty="0"/>
              <a:t>Logo</a:t>
            </a:r>
          </a:p>
        </p:txBody>
      </p:sp>
      <p:sp>
        <p:nvSpPr>
          <p:cNvPr id="64" name="Picture Placeholder 2"/>
          <p:cNvSpPr>
            <a:spLocks noGrp="1"/>
          </p:cNvSpPr>
          <p:nvPr>
            <p:ph type="pic" sz="quarter" idx="25" hasCustomPrompt="1"/>
          </p:nvPr>
        </p:nvSpPr>
        <p:spPr>
          <a:xfrm>
            <a:off x="5332118" y="4765648"/>
            <a:ext cx="1473439" cy="812221"/>
          </a:xfrm>
        </p:spPr>
        <p:txBody>
          <a:bodyPr anchor="ctr">
            <a:normAutofit/>
          </a:bodyPr>
          <a:lstStyle>
            <a:lvl1pPr marL="0" indent="0" algn="ctr">
              <a:buNone/>
              <a:defRPr sz="1200"/>
            </a:lvl1pPr>
          </a:lstStyle>
          <a:p>
            <a:r>
              <a:rPr lang="en-US" dirty="0"/>
              <a:t>Logo</a:t>
            </a:r>
          </a:p>
        </p:txBody>
      </p:sp>
      <p:sp>
        <p:nvSpPr>
          <p:cNvPr id="65" name="Picture Placeholder 2"/>
          <p:cNvSpPr>
            <a:spLocks noGrp="1"/>
          </p:cNvSpPr>
          <p:nvPr>
            <p:ph type="pic" sz="quarter" idx="26" hasCustomPrompt="1"/>
          </p:nvPr>
        </p:nvSpPr>
        <p:spPr>
          <a:xfrm>
            <a:off x="7526398" y="4765648"/>
            <a:ext cx="1473439" cy="812221"/>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27" hasCustomPrompt="1"/>
          </p:nvPr>
        </p:nvSpPr>
        <p:spPr>
          <a:xfrm>
            <a:off x="9795465" y="4765648"/>
            <a:ext cx="1473439" cy="812221"/>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1611324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ssos Clientes B 12 logos">
    <p:spTree>
      <p:nvGrpSpPr>
        <p:cNvPr id="1" name=""/>
        <p:cNvGrpSpPr/>
        <p:nvPr/>
      </p:nvGrpSpPr>
      <p:grpSpPr>
        <a:xfrm>
          <a:off x="0" y="0"/>
          <a:ext cx="0" cy="0"/>
          <a:chOff x="0" y="0"/>
          <a:chExt cx="0" cy="0"/>
        </a:xfrm>
      </p:grpSpPr>
      <p:sp>
        <p:nvSpPr>
          <p:cNvPr id="35" name="Espaço Reservado para Texto 72">
            <a:extLst>
              <a:ext uri="{FF2B5EF4-FFF2-40B4-BE49-F238E27FC236}">
                <a16:creationId xmlns:a16="http://schemas.microsoft.com/office/drawing/2014/main" id="{62573830-B327-4E3A-AE8D-D8268AB34507}"/>
              </a:ext>
            </a:extLst>
          </p:cNvPr>
          <p:cNvSpPr>
            <a:spLocks noGrp="1"/>
          </p:cNvSpPr>
          <p:nvPr>
            <p:ph type="body" sz="quarter" idx="25"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6"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57" name="Espaço Reservado para Texto 72">
            <a:extLst>
              <a:ext uri="{FF2B5EF4-FFF2-40B4-BE49-F238E27FC236}">
                <a16:creationId xmlns:a16="http://schemas.microsoft.com/office/drawing/2014/main" id="{62573830-B327-4E3A-AE8D-D8268AB34507}"/>
              </a:ext>
            </a:extLst>
          </p:cNvPr>
          <p:cNvSpPr>
            <a:spLocks noGrp="1"/>
          </p:cNvSpPr>
          <p:nvPr>
            <p:ph type="body" sz="quarter" idx="2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3392488"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6139392"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8886296"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Picture Placeholder 2"/>
          <p:cNvSpPr>
            <a:spLocks noGrp="1"/>
          </p:cNvSpPr>
          <p:nvPr userDrawn="1">
            <p:ph type="pic" sz="quarter" idx="13" hasCustomPrompt="1"/>
          </p:nvPr>
        </p:nvSpPr>
        <p:spPr>
          <a:xfrm>
            <a:off x="1205736" y="1336991"/>
            <a:ext cx="1620783" cy="893443"/>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userDrawn="1">
            <p:ph type="pic" sz="quarter" idx="14" hasCustomPrompt="1"/>
          </p:nvPr>
        </p:nvSpPr>
        <p:spPr>
          <a:xfrm>
            <a:off x="3945408" y="1336991"/>
            <a:ext cx="1620783" cy="893443"/>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userDrawn="1">
            <p:ph type="pic" sz="quarter" idx="15" hasCustomPrompt="1"/>
          </p:nvPr>
        </p:nvSpPr>
        <p:spPr>
          <a:xfrm>
            <a:off x="6634280" y="1336991"/>
            <a:ext cx="1620783" cy="893443"/>
          </a:xfrm>
        </p:spPr>
        <p:txBody>
          <a:bodyPr anchor="ctr">
            <a:normAutofit/>
          </a:bodyPr>
          <a:lstStyle>
            <a:lvl1pPr marL="0" indent="0" algn="ctr">
              <a:buNone/>
              <a:defRPr sz="1200"/>
            </a:lvl1pPr>
          </a:lstStyle>
          <a:p>
            <a:r>
              <a:rPr lang="en-US" dirty="0"/>
              <a:t>Logo</a:t>
            </a:r>
          </a:p>
        </p:txBody>
      </p:sp>
      <p:sp>
        <p:nvSpPr>
          <p:cNvPr id="51" name="Picture Placeholder 2"/>
          <p:cNvSpPr>
            <a:spLocks noGrp="1"/>
          </p:cNvSpPr>
          <p:nvPr userDrawn="1">
            <p:ph type="pic" sz="quarter" idx="16" hasCustomPrompt="1"/>
          </p:nvPr>
        </p:nvSpPr>
        <p:spPr>
          <a:xfrm>
            <a:off x="9441684" y="1336991"/>
            <a:ext cx="1620783" cy="893443"/>
          </a:xfrm>
        </p:spPr>
        <p:txBody>
          <a:bodyPr anchor="ctr">
            <a:normAutofit/>
          </a:bodyPr>
          <a:lstStyle>
            <a:lvl1pPr marL="0" indent="0" algn="ctr">
              <a:buNone/>
              <a:defRPr sz="1200"/>
            </a:lvl1pPr>
          </a:lstStyle>
          <a:p>
            <a:r>
              <a:rPr lang="en-US" dirty="0"/>
              <a:t>Logo</a:t>
            </a:r>
          </a:p>
        </p:txBody>
      </p:sp>
      <p:grpSp>
        <p:nvGrpSpPr>
          <p:cNvPr id="11" name="Group 10"/>
          <p:cNvGrpSpPr/>
          <p:nvPr userDrawn="1"/>
        </p:nvGrpSpPr>
        <p:grpSpPr>
          <a:xfrm>
            <a:off x="788107" y="2553439"/>
            <a:ext cx="10698339" cy="0"/>
            <a:chOff x="591080" y="2406473"/>
            <a:chExt cx="8023754" cy="0"/>
          </a:xfrm>
        </p:grpSpPr>
        <p:cxnSp>
          <p:nvCxnSpPr>
            <p:cNvPr id="39" name="Straight Connector 38"/>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userDrawn="1"/>
        </p:nvGrpSpPr>
        <p:grpSpPr>
          <a:xfrm>
            <a:off x="788107" y="4120408"/>
            <a:ext cx="10698339" cy="0"/>
            <a:chOff x="591080" y="2406473"/>
            <a:chExt cx="8023754" cy="0"/>
          </a:xfrm>
        </p:grpSpPr>
        <p:cxnSp>
          <p:nvCxnSpPr>
            <p:cNvPr id="81" name="Straight Connector 80"/>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5" name="Picture Placeholder 2"/>
          <p:cNvSpPr>
            <a:spLocks noGrp="1"/>
          </p:cNvSpPr>
          <p:nvPr>
            <p:ph type="pic" sz="quarter" idx="17" hasCustomPrompt="1"/>
          </p:nvPr>
        </p:nvSpPr>
        <p:spPr>
          <a:xfrm>
            <a:off x="1205736" y="2906711"/>
            <a:ext cx="1620783" cy="893443"/>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18" hasCustomPrompt="1"/>
          </p:nvPr>
        </p:nvSpPr>
        <p:spPr>
          <a:xfrm>
            <a:off x="3945408" y="2906711"/>
            <a:ext cx="1620783" cy="893443"/>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9" hasCustomPrompt="1"/>
          </p:nvPr>
        </p:nvSpPr>
        <p:spPr>
          <a:xfrm>
            <a:off x="6634280" y="2906711"/>
            <a:ext cx="1620783" cy="893443"/>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0" hasCustomPrompt="1"/>
          </p:nvPr>
        </p:nvSpPr>
        <p:spPr>
          <a:xfrm>
            <a:off x="9441684" y="2906711"/>
            <a:ext cx="1620783" cy="893443"/>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1" hasCustomPrompt="1"/>
          </p:nvPr>
        </p:nvSpPr>
        <p:spPr>
          <a:xfrm>
            <a:off x="1205736" y="4461191"/>
            <a:ext cx="1620783" cy="893443"/>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22" hasCustomPrompt="1"/>
          </p:nvPr>
        </p:nvSpPr>
        <p:spPr>
          <a:xfrm>
            <a:off x="3945408" y="4461191"/>
            <a:ext cx="1620783" cy="893443"/>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23" hasCustomPrompt="1"/>
          </p:nvPr>
        </p:nvSpPr>
        <p:spPr>
          <a:xfrm>
            <a:off x="6634280" y="4461191"/>
            <a:ext cx="1620783" cy="893443"/>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24" hasCustomPrompt="1"/>
          </p:nvPr>
        </p:nvSpPr>
        <p:spPr>
          <a:xfrm>
            <a:off x="9441684" y="4461191"/>
            <a:ext cx="1620783"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45794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ssos Clientes B 10 logos">
    <p:spTree>
      <p:nvGrpSpPr>
        <p:cNvPr id="1" name=""/>
        <p:cNvGrpSpPr/>
        <p:nvPr/>
      </p:nvGrpSpPr>
      <p:grpSpPr>
        <a:xfrm>
          <a:off x="0" y="0"/>
          <a:ext cx="0" cy="0"/>
          <a:chOff x="0" y="0"/>
          <a:chExt cx="0" cy="0"/>
        </a:xfrm>
      </p:grpSpPr>
      <p:sp>
        <p:nvSpPr>
          <p:cNvPr id="63" name="Espaço Reservado para Texto 72">
            <a:extLst>
              <a:ext uri="{FF2B5EF4-FFF2-40B4-BE49-F238E27FC236}">
                <a16:creationId xmlns:a16="http://schemas.microsoft.com/office/drawing/2014/main" id="{62573830-B327-4E3A-AE8D-D8268AB34507}"/>
              </a:ext>
            </a:extLst>
          </p:cNvPr>
          <p:cNvSpPr>
            <a:spLocks noGrp="1"/>
          </p:cNvSpPr>
          <p:nvPr>
            <p:ph type="body" sz="quarter" idx="24"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0"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021" y="1615440"/>
            <a:ext cx="6544308" cy="3585211"/>
            <a:chOff x="2120265" y="661988"/>
            <a:chExt cx="4908231" cy="4356100"/>
          </a:xfrm>
        </p:grpSpPr>
        <p:cxnSp>
          <p:nvCxnSpPr>
            <p:cNvPr id="14" name="Straight Connector 13"/>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1974" y="3415984"/>
            <a:ext cx="10568513"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1" name="Picture Placeholder 2"/>
          <p:cNvSpPr>
            <a:spLocks noGrp="1"/>
          </p:cNvSpPr>
          <p:nvPr>
            <p:ph type="pic" sz="quarter" idx="13" hasCustomPrompt="1"/>
          </p:nvPr>
        </p:nvSpPr>
        <p:spPr>
          <a:xfrm>
            <a:off x="923512" y="2134846"/>
            <a:ext cx="1620783" cy="893443"/>
          </a:xfrm>
        </p:spPr>
        <p:txBody>
          <a:bodyPr anchor="ctr">
            <a:normAutofit/>
          </a:bodyPr>
          <a:lstStyle>
            <a:lvl1pPr marL="0" indent="0" algn="ctr">
              <a:buNone/>
              <a:defRPr sz="1200"/>
            </a:lvl1pPr>
          </a:lstStyle>
          <a:p>
            <a:r>
              <a:rPr lang="en-US" dirty="0"/>
              <a:t>Logo</a:t>
            </a:r>
          </a:p>
        </p:txBody>
      </p:sp>
      <p:sp>
        <p:nvSpPr>
          <p:cNvPr id="32" name="Picture Placeholder 2"/>
          <p:cNvSpPr>
            <a:spLocks noGrp="1"/>
          </p:cNvSpPr>
          <p:nvPr>
            <p:ph type="pic" sz="quarter" idx="14" hasCustomPrompt="1"/>
          </p:nvPr>
        </p:nvSpPr>
        <p:spPr>
          <a:xfrm>
            <a:off x="3124844" y="2134846"/>
            <a:ext cx="1620783" cy="893443"/>
          </a:xfrm>
        </p:spPr>
        <p:txBody>
          <a:bodyPr anchor="ctr">
            <a:normAutofit/>
          </a:bodyPr>
          <a:lstStyle>
            <a:lvl1pPr marL="0" indent="0" algn="ctr">
              <a:buNone/>
              <a:defRPr sz="1200"/>
            </a:lvl1pPr>
          </a:lstStyle>
          <a:p>
            <a:r>
              <a:rPr lang="en-US" dirty="0"/>
              <a:t>Logo</a:t>
            </a:r>
          </a:p>
        </p:txBody>
      </p:sp>
      <p:sp>
        <p:nvSpPr>
          <p:cNvPr id="33" name="Picture Placeholder 2"/>
          <p:cNvSpPr>
            <a:spLocks noGrp="1"/>
          </p:cNvSpPr>
          <p:nvPr>
            <p:ph type="pic" sz="quarter" idx="15" hasCustomPrompt="1"/>
          </p:nvPr>
        </p:nvSpPr>
        <p:spPr>
          <a:xfrm>
            <a:off x="5314888" y="2134846"/>
            <a:ext cx="1620783" cy="893443"/>
          </a:xfrm>
        </p:spPr>
        <p:txBody>
          <a:bodyPr anchor="ctr">
            <a:normAutofit/>
          </a:bodyPr>
          <a:lstStyle>
            <a:lvl1pPr marL="0" indent="0" algn="ctr">
              <a:buNone/>
              <a:defRPr sz="1200"/>
            </a:lvl1pPr>
          </a:lstStyle>
          <a:p>
            <a:r>
              <a:rPr lang="en-US" dirty="0"/>
              <a:t>Logo</a:t>
            </a:r>
          </a:p>
        </p:txBody>
      </p:sp>
      <p:sp>
        <p:nvSpPr>
          <p:cNvPr id="34" name="Picture Placeholder 2"/>
          <p:cNvSpPr>
            <a:spLocks noGrp="1"/>
          </p:cNvSpPr>
          <p:nvPr>
            <p:ph type="pic" sz="quarter" idx="16" hasCustomPrompt="1"/>
          </p:nvPr>
        </p:nvSpPr>
        <p:spPr>
          <a:xfrm>
            <a:off x="7452726" y="2134846"/>
            <a:ext cx="1620783" cy="893443"/>
          </a:xfrm>
        </p:spPr>
        <p:txBody>
          <a:bodyPr anchor="ctr">
            <a:normAutofit/>
          </a:bodyPr>
          <a:lstStyle>
            <a:lvl1pPr marL="0" indent="0" algn="ctr">
              <a:buNone/>
              <a:defRPr sz="1200"/>
            </a:lvl1pPr>
          </a:lstStyle>
          <a:p>
            <a:r>
              <a:rPr lang="en-US" dirty="0"/>
              <a:t>Logo</a:t>
            </a:r>
          </a:p>
        </p:txBody>
      </p:sp>
      <p:sp>
        <p:nvSpPr>
          <p:cNvPr id="35" name="Picture Placeholder 2"/>
          <p:cNvSpPr>
            <a:spLocks noGrp="1"/>
          </p:cNvSpPr>
          <p:nvPr>
            <p:ph type="pic" sz="quarter" idx="17" hasCustomPrompt="1"/>
          </p:nvPr>
        </p:nvSpPr>
        <p:spPr>
          <a:xfrm>
            <a:off x="9699216" y="2134846"/>
            <a:ext cx="1620783" cy="893443"/>
          </a:xfrm>
        </p:spPr>
        <p:txBody>
          <a:bodyPr anchor="ctr">
            <a:normAutofit/>
          </a:bodyPr>
          <a:lstStyle>
            <a:lvl1pPr marL="0" indent="0" algn="ctr">
              <a:buNone/>
              <a:defRPr sz="1200"/>
            </a:lvl1pPr>
          </a:lstStyle>
          <a:p>
            <a:r>
              <a:rPr lang="en-US" dirty="0"/>
              <a:t>Logo</a:t>
            </a:r>
          </a:p>
        </p:txBody>
      </p:sp>
      <p:sp>
        <p:nvSpPr>
          <p:cNvPr id="36" name="Picture Placeholder 2"/>
          <p:cNvSpPr>
            <a:spLocks noGrp="1"/>
          </p:cNvSpPr>
          <p:nvPr>
            <p:ph type="pic" sz="quarter" idx="18" hasCustomPrompt="1"/>
          </p:nvPr>
        </p:nvSpPr>
        <p:spPr>
          <a:xfrm>
            <a:off x="923512" y="3862046"/>
            <a:ext cx="1620783" cy="893443"/>
          </a:xfrm>
        </p:spPr>
        <p:txBody>
          <a:bodyPr anchor="ctr">
            <a:normAutofit/>
          </a:bodyPr>
          <a:lstStyle>
            <a:lvl1pPr marL="0" indent="0" algn="ctr">
              <a:buNone/>
              <a:defRPr sz="1200"/>
            </a:lvl1pPr>
          </a:lstStyle>
          <a:p>
            <a:r>
              <a:rPr lang="en-US" dirty="0"/>
              <a:t>Logo</a:t>
            </a:r>
          </a:p>
        </p:txBody>
      </p:sp>
      <p:sp>
        <p:nvSpPr>
          <p:cNvPr id="47" name="Picture Placeholder 2"/>
          <p:cNvSpPr>
            <a:spLocks noGrp="1"/>
          </p:cNvSpPr>
          <p:nvPr>
            <p:ph type="pic" sz="quarter" idx="19" hasCustomPrompt="1"/>
          </p:nvPr>
        </p:nvSpPr>
        <p:spPr>
          <a:xfrm>
            <a:off x="3124844" y="3862046"/>
            <a:ext cx="1620783" cy="893443"/>
          </a:xfrm>
        </p:spPr>
        <p:txBody>
          <a:bodyPr anchor="ctr">
            <a:normAutofit/>
          </a:bodyPr>
          <a:lstStyle>
            <a:lvl1pPr marL="0" indent="0" algn="ctr">
              <a:buNone/>
              <a:defRPr sz="1200"/>
            </a:lvl1pPr>
          </a:lstStyle>
          <a:p>
            <a:r>
              <a:rPr lang="en-US" dirty="0"/>
              <a:t>Logo</a:t>
            </a:r>
          </a:p>
        </p:txBody>
      </p:sp>
      <p:sp>
        <p:nvSpPr>
          <p:cNvPr id="48" name="Picture Placeholder 2"/>
          <p:cNvSpPr>
            <a:spLocks noGrp="1"/>
          </p:cNvSpPr>
          <p:nvPr>
            <p:ph type="pic" sz="quarter" idx="20" hasCustomPrompt="1"/>
          </p:nvPr>
        </p:nvSpPr>
        <p:spPr>
          <a:xfrm>
            <a:off x="5314888" y="3862046"/>
            <a:ext cx="1620783" cy="893443"/>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p:ph type="pic" sz="quarter" idx="21" hasCustomPrompt="1"/>
          </p:nvPr>
        </p:nvSpPr>
        <p:spPr>
          <a:xfrm>
            <a:off x="7452726" y="3862046"/>
            <a:ext cx="1620783" cy="893443"/>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p:ph type="pic" sz="quarter" idx="22" hasCustomPrompt="1"/>
          </p:nvPr>
        </p:nvSpPr>
        <p:spPr>
          <a:xfrm>
            <a:off x="9699216" y="3862046"/>
            <a:ext cx="1620783"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01341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ssos Clientes B 6 logos">
    <p:spTree>
      <p:nvGrpSpPr>
        <p:cNvPr id="1" name=""/>
        <p:cNvGrpSpPr/>
        <p:nvPr/>
      </p:nvGrpSpPr>
      <p:grpSpPr>
        <a:xfrm>
          <a:off x="0" y="0"/>
          <a:ext cx="0" cy="0"/>
          <a:chOff x="0" y="0"/>
          <a:chExt cx="0" cy="0"/>
        </a:xfrm>
      </p:grpSpPr>
      <p:sp>
        <p:nvSpPr>
          <p:cNvPr id="20" name="Espaço Reservado para Texto 72">
            <a:extLst>
              <a:ext uri="{FF2B5EF4-FFF2-40B4-BE49-F238E27FC236}">
                <a16:creationId xmlns:a16="http://schemas.microsoft.com/office/drawing/2014/main" id="{62573830-B327-4E3A-AE8D-D8268AB34507}"/>
              </a:ext>
            </a:extLst>
          </p:cNvPr>
          <p:cNvSpPr>
            <a:spLocks noGrp="1"/>
          </p:cNvSpPr>
          <p:nvPr>
            <p:ph type="body" sz="quarter" idx="19"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5"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46"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133" y="2301240"/>
            <a:ext cx="184731" cy="424732"/>
          </a:xfrm>
          <a:prstGeom prst="rect">
            <a:avLst/>
          </a:prstGeom>
          <a:noFill/>
        </p:spPr>
        <p:txBody>
          <a:bodyPr wrap="none" rtlCol="0">
            <a:spAutoFit/>
          </a:bodyPr>
          <a:lstStyle/>
          <a:p>
            <a:endParaRPr lang="en-US" sz="2160" dirty="0"/>
          </a:p>
        </p:txBody>
      </p:sp>
      <p:cxnSp>
        <p:nvCxnSpPr>
          <p:cNvPr id="15" name="Straight Connector 14"/>
          <p:cNvCxnSpPr/>
          <p:nvPr/>
        </p:nvCxnSpPr>
        <p:spPr bwMode="auto">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bwMode="auto">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auto">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bwMode="auto">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Picture Placeholder 2"/>
          <p:cNvSpPr>
            <a:spLocks noGrp="1"/>
          </p:cNvSpPr>
          <p:nvPr>
            <p:ph type="pic" sz="quarter" idx="13" hasCustomPrompt="1"/>
          </p:nvPr>
        </p:nvSpPr>
        <p:spPr>
          <a:xfrm>
            <a:off x="1555548" y="1844736"/>
            <a:ext cx="1961147" cy="1189173"/>
          </a:xfrm>
        </p:spPr>
        <p:txBody>
          <a:bodyPr anchor="ctr">
            <a:normAutofit/>
          </a:bodyPr>
          <a:lstStyle>
            <a:lvl1pPr marL="0" indent="0" algn="ctr">
              <a:buNone/>
              <a:defRPr sz="1200"/>
            </a:lvl1pPr>
          </a:lstStyle>
          <a:p>
            <a:r>
              <a:rPr lang="en-US" dirty="0"/>
              <a:t>Logo</a:t>
            </a:r>
          </a:p>
        </p:txBody>
      </p:sp>
      <p:sp>
        <p:nvSpPr>
          <p:cNvPr id="25" name="Picture Placeholder 2"/>
          <p:cNvSpPr>
            <a:spLocks noGrp="1"/>
          </p:cNvSpPr>
          <p:nvPr>
            <p:ph type="pic" sz="quarter" idx="14" hasCustomPrompt="1"/>
          </p:nvPr>
        </p:nvSpPr>
        <p:spPr>
          <a:xfrm>
            <a:off x="5122835" y="1844736"/>
            <a:ext cx="1961147" cy="1189173"/>
          </a:xfrm>
        </p:spPr>
        <p:txBody>
          <a:bodyPr anchor="ctr">
            <a:normAutofit/>
          </a:bodyPr>
          <a:lstStyle>
            <a:lvl1pPr marL="0" indent="0" algn="ctr">
              <a:buNone/>
              <a:defRPr sz="1200"/>
            </a:lvl1pPr>
          </a:lstStyle>
          <a:p>
            <a:r>
              <a:rPr lang="en-US" dirty="0"/>
              <a:t>Logo</a:t>
            </a:r>
          </a:p>
        </p:txBody>
      </p:sp>
      <p:sp>
        <p:nvSpPr>
          <p:cNvPr id="26" name="Picture Placeholder 2"/>
          <p:cNvSpPr>
            <a:spLocks noGrp="1"/>
          </p:cNvSpPr>
          <p:nvPr>
            <p:ph type="pic" sz="quarter" idx="15" hasCustomPrompt="1"/>
          </p:nvPr>
        </p:nvSpPr>
        <p:spPr>
          <a:xfrm>
            <a:off x="8611092" y="1844736"/>
            <a:ext cx="1961147" cy="1189173"/>
          </a:xfrm>
        </p:spPr>
        <p:txBody>
          <a:bodyPr anchor="ctr">
            <a:normAutofit/>
          </a:bodyPr>
          <a:lstStyle>
            <a:lvl1pPr marL="0" indent="0" algn="ctr">
              <a:buNone/>
              <a:defRPr sz="1200"/>
            </a:lvl1pPr>
          </a:lstStyle>
          <a:p>
            <a:r>
              <a:rPr lang="en-US" dirty="0"/>
              <a:t>Logo</a:t>
            </a:r>
          </a:p>
        </p:txBody>
      </p:sp>
      <p:sp>
        <p:nvSpPr>
          <p:cNvPr id="27" name="Picture Placeholder 2"/>
          <p:cNvSpPr>
            <a:spLocks noGrp="1"/>
          </p:cNvSpPr>
          <p:nvPr>
            <p:ph type="pic" sz="quarter" idx="16" hasCustomPrompt="1"/>
          </p:nvPr>
        </p:nvSpPr>
        <p:spPr>
          <a:xfrm>
            <a:off x="1555548" y="3785296"/>
            <a:ext cx="1961147" cy="1189173"/>
          </a:xfrm>
        </p:spPr>
        <p:txBody>
          <a:bodyPr anchor="ctr">
            <a:normAutofit/>
          </a:bodyPr>
          <a:lstStyle>
            <a:lvl1pPr marL="0" indent="0" algn="ctr">
              <a:buNone/>
              <a:defRPr sz="1200"/>
            </a:lvl1pPr>
          </a:lstStyle>
          <a:p>
            <a:r>
              <a:rPr lang="en-US" dirty="0"/>
              <a:t>Logo</a:t>
            </a:r>
          </a:p>
        </p:txBody>
      </p:sp>
      <p:sp>
        <p:nvSpPr>
          <p:cNvPr id="28" name="Picture Placeholder 2"/>
          <p:cNvSpPr>
            <a:spLocks noGrp="1"/>
          </p:cNvSpPr>
          <p:nvPr>
            <p:ph type="pic" sz="quarter" idx="17" hasCustomPrompt="1"/>
          </p:nvPr>
        </p:nvSpPr>
        <p:spPr>
          <a:xfrm>
            <a:off x="5122835" y="3785296"/>
            <a:ext cx="1961147" cy="1189173"/>
          </a:xfrm>
        </p:spPr>
        <p:txBody>
          <a:bodyPr anchor="ctr">
            <a:normAutofit/>
          </a:bodyPr>
          <a:lstStyle>
            <a:lvl1pPr marL="0" indent="0" algn="ctr">
              <a:buNone/>
              <a:defRPr sz="1200"/>
            </a:lvl1pPr>
          </a:lstStyle>
          <a:p>
            <a:r>
              <a:rPr lang="en-US" dirty="0"/>
              <a:t>Logo</a:t>
            </a:r>
          </a:p>
        </p:txBody>
      </p:sp>
      <p:sp>
        <p:nvSpPr>
          <p:cNvPr id="29" name="Picture Placeholder 2"/>
          <p:cNvSpPr>
            <a:spLocks noGrp="1"/>
          </p:cNvSpPr>
          <p:nvPr>
            <p:ph type="pic" sz="quarter" idx="18" hasCustomPrompt="1"/>
          </p:nvPr>
        </p:nvSpPr>
        <p:spPr>
          <a:xfrm>
            <a:off x="8611092" y="3785296"/>
            <a:ext cx="1961147" cy="118917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919319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sos Relevantes A 6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4659" y="1451051"/>
            <a:ext cx="10621"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6720" y="1451051"/>
            <a:ext cx="6096"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000" y="140221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5400" y="140221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19800" y="140221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760578"/>
            <a:ext cx="107532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000" y="3940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5400" y="3940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9" name="Espaço Reservado para Imagem 4">
            <a:extLst>
              <a:ext uri="{FF2B5EF4-FFF2-40B4-BE49-F238E27FC236}">
                <a16:creationId xmlns:a16="http://schemas.microsoft.com/office/drawing/2014/main" id="{E587C4FE-01AB-4D7E-AD4D-9A11BEF0F43D}"/>
              </a:ext>
            </a:extLst>
          </p:cNvPr>
          <p:cNvSpPr>
            <a:spLocks noGrp="1" noChangeAspect="1"/>
          </p:cNvSpPr>
          <p:nvPr>
            <p:ph type="pic" sz="quarter" idx="27" hasCustomPrompt="1"/>
          </p:nvPr>
        </p:nvSpPr>
        <p:spPr>
          <a:xfrm>
            <a:off x="9319800" y="3940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399" y="2781935"/>
            <a:ext cx="3344401"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2488453"/>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3800" y="2781935"/>
            <a:ext cx="3344399"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3800" y="2488453"/>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8200" y="2781935"/>
            <a:ext cx="3344400"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8200" y="2488453"/>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399" y="5289014"/>
            <a:ext cx="3344401"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399" y="4995532"/>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3800" y="5289014"/>
            <a:ext cx="3344399"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3800" y="4995532"/>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8200" y="5289014"/>
            <a:ext cx="3344400"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8200" y="4995532"/>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1194049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os Relevantes A 4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6092952" y="1451051"/>
            <a:ext cx="6096"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2925577" y="140221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8355115" y="140221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760578"/>
            <a:ext cx="107532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2925577" y="3940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8355115" y="3940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1382814" y="2781935"/>
            <a:ext cx="404672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1382814" y="2488453"/>
            <a:ext cx="404672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6812353" y="2781935"/>
            <a:ext cx="4046723"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6812353" y="2488453"/>
            <a:ext cx="4046723"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1382814" y="5289014"/>
            <a:ext cx="404672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1382814" y="4995532"/>
            <a:ext cx="404672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6812353" y="5289014"/>
            <a:ext cx="4046723"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6812353" y="4995532"/>
            <a:ext cx="4046723"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3023140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os Relevantes A 3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4659" y="1451051"/>
            <a:ext cx="6606" cy="291063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6720" y="1451051"/>
            <a:ext cx="0" cy="291063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000" y="1466226"/>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5400" y="1466226"/>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19800" y="1466226"/>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399" y="2845943"/>
            <a:ext cx="3344401" cy="1515745"/>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2552461"/>
            <a:ext cx="3344401" cy="198289"/>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3800" y="2845943"/>
            <a:ext cx="3344399" cy="1515745"/>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3800" y="2552461"/>
            <a:ext cx="3344399" cy="198289"/>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8200" y="2845943"/>
            <a:ext cx="3344400" cy="1515745"/>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8200" y="2552461"/>
            <a:ext cx="3344400" cy="198289"/>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256505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ertura 2B">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E0E8C76-FF0C-4900-A2B4-7306C75450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5"/>
            <a:ext cx="12192000"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44280"/>
            <a:ext cx="53748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20907239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sos Relevantes A divisória 6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655127"/>
            <a:ext cx="3343800" cy="307777"/>
          </a:xfrm>
        </p:spPr>
        <p:txBody>
          <a:bodyPr wrap="square">
            <a:spAutoFit/>
          </a:bodyPr>
          <a:lstStyle>
            <a:lvl1pPr>
              <a:defRPr sz="2000"/>
            </a:lvl1pPr>
          </a:lstStyle>
          <a:p>
            <a:r>
              <a:rPr lang="pt-BR" dirty="0"/>
              <a:t>Título 1 (</a:t>
            </a:r>
            <a:r>
              <a:rPr lang="pt-BR" dirty="0" err="1"/>
              <a:t>Tahoma</a:t>
            </a:r>
            <a:r>
              <a:rPr lang="pt-BR" dirty="0"/>
              <a:t> 20)</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4659" y="1451051"/>
            <a:ext cx="10621"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42816" y="616622"/>
            <a:ext cx="0" cy="551387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000" y="140221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5400" y="140221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19800" y="140221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760578"/>
            <a:ext cx="33444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000" y="3940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5400" y="3940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9" name="Espaço Reservado para Imagem 4">
            <a:extLst>
              <a:ext uri="{FF2B5EF4-FFF2-40B4-BE49-F238E27FC236}">
                <a16:creationId xmlns:a16="http://schemas.microsoft.com/office/drawing/2014/main" id="{E587C4FE-01AB-4D7E-AD4D-9A11BEF0F43D}"/>
              </a:ext>
            </a:extLst>
          </p:cNvPr>
          <p:cNvSpPr>
            <a:spLocks noGrp="1" noChangeAspect="1"/>
          </p:cNvSpPr>
          <p:nvPr>
            <p:ph type="pic" sz="quarter" idx="27" hasCustomPrompt="1"/>
          </p:nvPr>
        </p:nvSpPr>
        <p:spPr>
          <a:xfrm>
            <a:off x="9319800" y="3940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399" y="2781935"/>
            <a:ext cx="3344401"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2488453"/>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3800" y="2781935"/>
            <a:ext cx="3344399"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3800" y="2488453"/>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8200" y="2781935"/>
            <a:ext cx="3344400"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8200" y="2488453"/>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399" y="5289014"/>
            <a:ext cx="3344401"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399" y="4995532"/>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3800" y="5289014"/>
            <a:ext cx="3344399"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3800" y="4995532"/>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8200" y="5289014"/>
            <a:ext cx="3344400"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8200" y="4995532"/>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61" name="Título 1">
            <a:extLst>
              <a:ext uri="{FF2B5EF4-FFF2-40B4-BE49-F238E27FC236}">
                <a16:creationId xmlns:a16="http://schemas.microsoft.com/office/drawing/2014/main" id="{D5258843-E222-45D2-A1A5-07D3898F0522}"/>
              </a:ext>
            </a:extLst>
          </p:cNvPr>
          <p:cNvSpPr txBox="1">
            <a:spLocks/>
          </p:cNvSpPr>
          <p:nvPr userDrawn="1"/>
        </p:nvSpPr>
        <p:spPr>
          <a:xfrm>
            <a:off x="4423800" y="655127"/>
            <a:ext cx="3343800" cy="30777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pt-BR" dirty="0"/>
              <a:t>Título 2 (</a:t>
            </a:r>
            <a:r>
              <a:rPr lang="pt-BR" dirty="0" err="1"/>
              <a:t>Tahoma</a:t>
            </a:r>
            <a:r>
              <a:rPr lang="pt-BR" dirty="0"/>
              <a:t> 20)</a:t>
            </a:r>
          </a:p>
        </p:txBody>
      </p:sp>
      <p:cxnSp>
        <p:nvCxnSpPr>
          <p:cNvPr id="62" name="Conector reto 61">
            <a:extLst>
              <a:ext uri="{FF2B5EF4-FFF2-40B4-BE49-F238E27FC236}">
                <a16:creationId xmlns:a16="http://schemas.microsoft.com/office/drawing/2014/main" id="{141E7E2C-96E7-4194-9E2A-2053A28EE9C1}"/>
              </a:ext>
            </a:extLst>
          </p:cNvPr>
          <p:cNvCxnSpPr/>
          <p:nvPr userDrawn="1"/>
        </p:nvCxnSpPr>
        <p:spPr>
          <a:xfrm>
            <a:off x="4414056" y="3760578"/>
            <a:ext cx="7058544"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23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sos Relevantes B 6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0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54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198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531978"/>
            <a:ext cx="107532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000" y="37119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5400" y="37119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9" name="Espaço Reservado para Imagem 4">
            <a:extLst>
              <a:ext uri="{FF2B5EF4-FFF2-40B4-BE49-F238E27FC236}">
                <a16:creationId xmlns:a16="http://schemas.microsoft.com/office/drawing/2014/main" id="{E587C4FE-01AB-4D7E-AD4D-9A11BEF0F43D}"/>
              </a:ext>
            </a:extLst>
          </p:cNvPr>
          <p:cNvSpPr>
            <a:spLocks noGrp="1" noChangeAspect="1"/>
          </p:cNvSpPr>
          <p:nvPr>
            <p:ph type="pic" sz="quarter" idx="27" hasCustomPrompt="1"/>
          </p:nvPr>
        </p:nvSpPr>
        <p:spPr>
          <a:xfrm>
            <a:off x="9319800" y="37119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399" y="2233295"/>
            <a:ext cx="3344401"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1939813"/>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3800" y="2233295"/>
            <a:ext cx="3344399"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3800" y="1939813"/>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8200" y="2233295"/>
            <a:ext cx="3344400"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8200" y="1939813"/>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399" y="5060414"/>
            <a:ext cx="3344401"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399" y="4766932"/>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3800" y="5060414"/>
            <a:ext cx="3344399"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3800" y="4766932"/>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8200" y="5060414"/>
            <a:ext cx="3344400"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8200" y="4766932"/>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61" name="Conector reto 60">
            <a:extLst>
              <a:ext uri="{FF2B5EF4-FFF2-40B4-BE49-F238E27FC236}">
                <a16:creationId xmlns:a16="http://schemas.microsoft.com/office/drawing/2014/main" id="{0C6F41C4-1B3B-4A63-9A88-465096947B79}"/>
              </a:ext>
            </a:extLst>
          </p:cNvPr>
          <p:cNvCxnSpPr/>
          <p:nvPr userDrawn="1"/>
        </p:nvCxnSpPr>
        <p:spPr>
          <a:xfrm>
            <a:off x="4236720" y="853578"/>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0C6F41C4-1B3B-4A63-9A88-465096947B79}"/>
              </a:ext>
            </a:extLst>
          </p:cNvPr>
          <p:cNvCxnSpPr/>
          <p:nvPr userDrawn="1"/>
        </p:nvCxnSpPr>
        <p:spPr>
          <a:xfrm>
            <a:off x="7944659" y="853578"/>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254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sos Relevantes B 5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0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54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198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531978"/>
            <a:ext cx="107532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000" y="37119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5400" y="37119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399" y="2233295"/>
            <a:ext cx="3344401"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1939813"/>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3800" y="2233295"/>
            <a:ext cx="3344399"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3800" y="1939813"/>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8200" y="2233295"/>
            <a:ext cx="3344400"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8200" y="1939813"/>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399" y="5060414"/>
            <a:ext cx="3344401"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399" y="4766932"/>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3800" y="5060414"/>
            <a:ext cx="3344399"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3800" y="4766932"/>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61" name="Conector reto 60">
            <a:extLst>
              <a:ext uri="{FF2B5EF4-FFF2-40B4-BE49-F238E27FC236}">
                <a16:creationId xmlns:a16="http://schemas.microsoft.com/office/drawing/2014/main" id="{0C6F41C4-1B3B-4A63-9A88-465096947B79}"/>
              </a:ext>
            </a:extLst>
          </p:cNvPr>
          <p:cNvCxnSpPr/>
          <p:nvPr userDrawn="1"/>
        </p:nvCxnSpPr>
        <p:spPr>
          <a:xfrm>
            <a:off x="4236720" y="853578"/>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0C6F41C4-1B3B-4A63-9A88-465096947B79}"/>
              </a:ext>
            </a:extLst>
          </p:cNvPr>
          <p:cNvCxnSpPr/>
          <p:nvPr userDrawn="1"/>
        </p:nvCxnSpPr>
        <p:spPr>
          <a:xfrm>
            <a:off x="7944659" y="853578"/>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077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sos Relevantes B 4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9901"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6720" y="853578"/>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0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54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198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531978"/>
            <a:ext cx="107532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000" y="37119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399" y="2233295"/>
            <a:ext cx="3344401"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1939813"/>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3800" y="2233295"/>
            <a:ext cx="3344399"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3800" y="1939813"/>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8200" y="2233295"/>
            <a:ext cx="3344400"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8200" y="1939813"/>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399" y="5060414"/>
            <a:ext cx="3344401"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399" y="4766932"/>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913797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sos Relevantes B 3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9901"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6720"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0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54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198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531978"/>
            <a:ext cx="107532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399" y="2233295"/>
            <a:ext cx="3344401"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1939813"/>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3800" y="2233295"/>
            <a:ext cx="3344399"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3800" y="1939813"/>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8200" y="2233295"/>
            <a:ext cx="3344400"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8200" y="1939813"/>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584842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os Relevantes B 2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9901"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6720"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0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54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531978"/>
            <a:ext cx="33444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399" y="2233295"/>
            <a:ext cx="3344401"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1939813"/>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3800" y="2233295"/>
            <a:ext cx="3344399"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3800" y="1939813"/>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32" name="Conector reto 31">
            <a:extLst>
              <a:ext uri="{FF2B5EF4-FFF2-40B4-BE49-F238E27FC236}">
                <a16:creationId xmlns:a16="http://schemas.microsoft.com/office/drawing/2014/main" id="{141E7E2C-96E7-4194-9E2A-2053A28EE9C1}"/>
              </a:ext>
            </a:extLst>
          </p:cNvPr>
          <p:cNvCxnSpPr/>
          <p:nvPr userDrawn="1"/>
        </p:nvCxnSpPr>
        <p:spPr>
          <a:xfrm>
            <a:off x="4423799" y="3531978"/>
            <a:ext cx="33444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07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sos Relevantes B 1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6720"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0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531978"/>
            <a:ext cx="33444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399" y="2233295"/>
            <a:ext cx="3344401"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1939813"/>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551379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sos Relevantes B logos 6 casos">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719399"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00" y="3531978"/>
            <a:ext cx="107532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399" y="2233295"/>
            <a:ext cx="3344401"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399" y="1939813"/>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3800" y="2233295"/>
            <a:ext cx="3344399"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3800" y="1939813"/>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8200" y="2233295"/>
            <a:ext cx="3344400"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8200" y="1939813"/>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399" y="5060414"/>
            <a:ext cx="3344401"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399" y="4766932"/>
            <a:ext cx="3344401"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3800" y="5060414"/>
            <a:ext cx="3344399"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3800" y="4766932"/>
            <a:ext cx="3344399"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8200" y="5060414"/>
            <a:ext cx="3344400"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8200" y="4766932"/>
            <a:ext cx="334440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61" name="Conector reto 60">
            <a:extLst>
              <a:ext uri="{FF2B5EF4-FFF2-40B4-BE49-F238E27FC236}">
                <a16:creationId xmlns:a16="http://schemas.microsoft.com/office/drawing/2014/main" id="{0C6F41C4-1B3B-4A63-9A88-465096947B79}"/>
              </a:ext>
            </a:extLst>
          </p:cNvPr>
          <p:cNvCxnSpPr/>
          <p:nvPr userDrawn="1"/>
        </p:nvCxnSpPr>
        <p:spPr>
          <a:xfrm>
            <a:off x="4236720" y="853578"/>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0C6F41C4-1B3B-4A63-9A88-465096947B79}"/>
              </a:ext>
            </a:extLst>
          </p:cNvPr>
          <p:cNvCxnSpPr/>
          <p:nvPr userDrawn="1"/>
        </p:nvCxnSpPr>
        <p:spPr>
          <a:xfrm>
            <a:off x="7944659" y="853578"/>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3"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38" hasCustomPrompt="1"/>
          </p:nvPr>
        </p:nvSpPr>
        <p:spPr>
          <a:xfrm>
            <a:off x="1907461"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4"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39" hasCustomPrompt="1"/>
          </p:nvPr>
        </p:nvSpPr>
        <p:spPr>
          <a:xfrm>
            <a:off x="307386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6"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0" hasCustomPrompt="1"/>
          </p:nvPr>
        </p:nvSpPr>
        <p:spPr>
          <a:xfrm>
            <a:off x="44238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8"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1" hasCustomPrompt="1"/>
          </p:nvPr>
        </p:nvSpPr>
        <p:spPr>
          <a:xfrm>
            <a:off x="5611862"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77"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2" hasCustomPrompt="1"/>
          </p:nvPr>
        </p:nvSpPr>
        <p:spPr>
          <a:xfrm>
            <a:off x="6778261"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78"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3" hasCustomPrompt="1"/>
          </p:nvPr>
        </p:nvSpPr>
        <p:spPr>
          <a:xfrm>
            <a:off x="8128200"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7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4" hasCustomPrompt="1"/>
          </p:nvPr>
        </p:nvSpPr>
        <p:spPr>
          <a:xfrm>
            <a:off x="9316262"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0"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5" hasCustomPrompt="1"/>
          </p:nvPr>
        </p:nvSpPr>
        <p:spPr>
          <a:xfrm>
            <a:off x="10482661" y="853578"/>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1"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6" hasCustomPrompt="1"/>
          </p:nvPr>
        </p:nvSpPr>
        <p:spPr>
          <a:xfrm>
            <a:off x="4423800" y="3706671"/>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2"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7" hasCustomPrompt="1"/>
          </p:nvPr>
        </p:nvSpPr>
        <p:spPr>
          <a:xfrm>
            <a:off x="5611862" y="3706671"/>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3"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8" hasCustomPrompt="1"/>
          </p:nvPr>
        </p:nvSpPr>
        <p:spPr>
          <a:xfrm>
            <a:off x="6778261" y="3706671"/>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4"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9" hasCustomPrompt="1"/>
          </p:nvPr>
        </p:nvSpPr>
        <p:spPr>
          <a:xfrm>
            <a:off x="8128200" y="3706671"/>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5"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0" hasCustomPrompt="1"/>
          </p:nvPr>
        </p:nvSpPr>
        <p:spPr>
          <a:xfrm>
            <a:off x="9316262" y="3706671"/>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6"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1" hasCustomPrompt="1"/>
          </p:nvPr>
        </p:nvSpPr>
        <p:spPr>
          <a:xfrm>
            <a:off x="10482661" y="3706671"/>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7"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2" hasCustomPrompt="1"/>
          </p:nvPr>
        </p:nvSpPr>
        <p:spPr>
          <a:xfrm>
            <a:off x="719399" y="3688536"/>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8"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3" hasCustomPrompt="1"/>
          </p:nvPr>
        </p:nvSpPr>
        <p:spPr>
          <a:xfrm>
            <a:off x="1907461" y="3688536"/>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4" hasCustomPrompt="1"/>
          </p:nvPr>
        </p:nvSpPr>
        <p:spPr>
          <a:xfrm>
            <a:off x="3073860" y="3688536"/>
            <a:ext cx="961200"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Tree>
    <p:extLst>
      <p:ext uri="{BB962C8B-B14F-4D97-AF65-F5344CB8AC3E}">
        <p14:creationId xmlns:p14="http://schemas.microsoft.com/office/powerpoint/2010/main" val="3611223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ssa Equipe A | Sócios - 4">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61665"/>
          </a:xfrm>
        </p:spPr>
        <p:txBody>
          <a:bodyPr>
            <a:spAutoFit/>
          </a:bodyPr>
          <a:lstStyle>
            <a:lvl1pPr>
              <a:defRPr/>
            </a:lvl1pPr>
          </a:lstStyle>
          <a:p>
            <a:r>
              <a:rPr lang="pt-BR" dirty="0"/>
              <a:t>Título do slide para 4 sócios</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399" y="5827890"/>
            <a:ext cx="53765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78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4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400"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401" y="2274307"/>
            <a:ext cx="184951"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000" y="2273241"/>
            <a:ext cx="2797200"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000" y="2615426"/>
            <a:ext cx="2797200"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000" y="2957612"/>
            <a:ext cx="2797200"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00" y="54669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Conector reto 58">
            <a:extLst>
              <a:ext uri="{FF2B5EF4-FFF2-40B4-BE49-F238E27FC236}">
                <a16:creationId xmlns:a16="http://schemas.microsoft.com/office/drawing/2014/main" id="{617D749F-374C-4D6C-8D33-30714C683B98}"/>
              </a:ext>
            </a:extLst>
          </p:cNvPr>
          <p:cNvCxnSpPr/>
          <p:nvPr userDrawn="1"/>
        </p:nvCxnSpPr>
        <p:spPr>
          <a:xfrm>
            <a:off x="62778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C0197306-EA7E-4DCD-9325-1D5221347510}"/>
              </a:ext>
            </a:extLst>
          </p:cNvPr>
          <p:cNvCxnSpPr/>
          <p:nvPr userDrawn="1"/>
        </p:nvCxnSpPr>
        <p:spPr>
          <a:xfrm>
            <a:off x="6277800" y="54669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400" y="38640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7" name="Espaço Reservado para Imagem 4">
            <a:extLst>
              <a:ext uri="{FF2B5EF4-FFF2-40B4-BE49-F238E27FC236}">
                <a16:creationId xmlns:a16="http://schemas.microsoft.com/office/drawing/2014/main" id="{D2D6CB4A-4AA7-4256-9064-7351C444088E}"/>
              </a:ext>
            </a:extLst>
          </p:cNvPr>
          <p:cNvSpPr>
            <a:spLocks noGrp="1" noChangeAspect="1"/>
          </p:cNvSpPr>
          <p:nvPr>
            <p:ph type="pic" sz="quarter" idx="26" hasCustomPrompt="1"/>
          </p:nvPr>
        </p:nvSpPr>
        <p:spPr>
          <a:xfrm>
            <a:off x="6637800" y="38640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78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59804"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0" name="Espaço Reservado para Texto 3">
            <a:extLst>
              <a:ext uri="{FF2B5EF4-FFF2-40B4-BE49-F238E27FC236}">
                <a16:creationId xmlns:a16="http://schemas.microsoft.com/office/drawing/2014/main" id="{F02BD1FD-8721-466F-944F-A46686DD9E5B}"/>
              </a:ext>
            </a:extLst>
          </p:cNvPr>
          <p:cNvSpPr>
            <a:spLocks noGrp="1"/>
          </p:cNvSpPr>
          <p:nvPr>
            <p:ph type="body" sz="quarter" idx="29" hasCustomPrompt="1"/>
          </p:nvPr>
        </p:nvSpPr>
        <p:spPr>
          <a:xfrm>
            <a:off x="8059804" y="38640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404" y="38640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404" y="4238107"/>
            <a:ext cx="184951"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grpSp>
        <p:nvGrpSpPr>
          <p:cNvPr id="110" name="Agrupar 109">
            <a:extLst>
              <a:ext uri="{FF2B5EF4-FFF2-40B4-BE49-F238E27FC236}">
                <a16:creationId xmlns:a16="http://schemas.microsoft.com/office/drawing/2014/main" id="{34D4E582-80B4-431B-9C54-323845FE2050}"/>
              </a:ext>
            </a:extLst>
          </p:cNvPr>
          <p:cNvGrpSpPr>
            <a:grpSpLocks noChangeAspect="1"/>
          </p:cNvGrpSpPr>
          <p:nvPr userDrawn="1"/>
        </p:nvGrpSpPr>
        <p:grpSpPr>
          <a:xfrm>
            <a:off x="8059804" y="4238107"/>
            <a:ext cx="184951" cy="867971"/>
            <a:chOff x="2501401" y="2274307"/>
            <a:chExt cx="184951" cy="867971"/>
          </a:xfrm>
        </p:grpSpPr>
        <p:sp>
          <p:nvSpPr>
            <p:cNvPr id="111" name="Freeform 40">
              <a:extLst>
                <a:ext uri="{FF2B5EF4-FFF2-40B4-BE49-F238E27FC236}">
                  <a16:creationId xmlns:a16="http://schemas.microsoft.com/office/drawing/2014/main" id="{89CD4B9A-6A4B-4AC8-AE9E-31C0298EA797}"/>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12" name="Agrupar 111">
              <a:extLst>
                <a:ext uri="{FF2B5EF4-FFF2-40B4-BE49-F238E27FC236}">
                  <a16:creationId xmlns:a16="http://schemas.microsoft.com/office/drawing/2014/main" id="{B2B3DB84-5124-4365-896C-8FB9F826D184}"/>
                </a:ext>
              </a:extLst>
            </p:cNvPr>
            <p:cNvGrpSpPr>
              <a:grpSpLocks noChangeAspect="1"/>
            </p:cNvGrpSpPr>
            <p:nvPr userDrawn="1"/>
          </p:nvGrpSpPr>
          <p:grpSpPr>
            <a:xfrm>
              <a:off x="2502076" y="2274307"/>
              <a:ext cx="183600" cy="183600"/>
              <a:chOff x="378000" y="2550957"/>
              <a:chExt cx="187200" cy="187200"/>
            </a:xfrm>
          </p:grpSpPr>
          <p:sp>
            <p:nvSpPr>
              <p:cNvPr id="116" name="Retângulo 115">
                <a:extLst>
                  <a:ext uri="{FF2B5EF4-FFF2-40B4-BE49-F238E27FC236}">
                    <a16:creationId xmlns:a16="http://schemas.microsoft.com/office/drawing/2014/main" id="{9692954A-1CDB-4BC6-A353-91080A602229}"/>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17" name="Freeform 79">
                <a:extLst>
                  <a:ext uri="{FF2B5EF4-FFF2-40B4-BE49-F238E27FC236}">
                    <a16:creationId xmlns:a16="http://schemas.microsoft.com/office/drawing/2014/main" id="{A47EE935-E031-4A12-8F77-AC6A4925BCB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13" name="Agrupar 112">
              <a:extLst>
                <a:ext uri="{FF2B5EF4-FFF2-40B4-BE49-F238E27FC236}">
                  <a16:creationId xmlns:a16="http://schemas.microsoft.com/office/drawing/2014/main" id="{6F14FE99-0F1D-4E2F-BA40-F4BA2AA922E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14" name="Freeform 31">
                <a:extLst>
                  <a:ext uri="{FF2B5EF4-FFF2-40B4-BE49-F238E27FC236}">
                    <a16:creationId xmlns:a16="http://schemas.microsoft.com/office/drawing/2014/main" id="{4B53EAA7-8796-4106-95B4-D0D3BEBA2926}"/>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15" name="Freeform 32">
                <a:extLst>
                  <a:ext uri="{FF2B5EF4-FFF2-40B4-BE49-F238E27FC236}">
                    <a16:creationId xmlns:a16="http://schemas.microsoft.com/office/drawing/2014/main" id="{48BFEEFD-3D78-4B24-877E-EA6894EA02D7}"/>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59804" y="2274307"/>
            <a:ext cx="184951"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000" y="4921412"/>
            <a:ext cx="2797200"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000" y="4579226"/>
            <a:ext cx="2797200"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000" y="4237041"/>
            <a:ext cx="2797200" cy="184666"/>
          </a:xfrm>
        </p:spPr>
        <p:txBody>
          <a:bodyPr/>
          <a:lstStyle>
            <a:lvl1pPr>
              <a:defRPr lang="pt-BR" sz="1200" dirty="0"/>
            </a:lvl1pPr>
          </a:lstStyle>
          <a:p>
            <a:pPr lvl="0"/>
            <a:r>
              <a:rPr lang="pt-BR" dirty="0"/>
              <a:t>nome@mattosfilho.com.br</a:t>
            </a:r>
          </a:p>
        </p:txBody>
      </p:sp>
      <p:sp>
        <p:nvSpPr>
          <p:cNvPr id="129" name="Espaço Reservado para Texto 3">
            <a:extLst>
              <a:ext uri="{FF2B5EF4-FFF2-40B4-BE49-F238E27FC236}">
                <a16:creationId xmlns:a16="http://schemas.microsoft.com/office/drawing/2014/main" id="{94EE1D5B-0994-440C-9D30-6FE4F7226074}"/>
              </a:ext>
            </a:extLst>
          </p:cNvPr>
          <p:cNvSpPr>
            <a:spLocks noGrp="1"/>
          </p:cNvSpPr>
          <p:nvPr>
            <p:ph type="body" sz="quarter" idx="34" hasCustomPrompt="1"/>
          </p:nvPr>
        </p:nvSpPr>
        <p:spPr>
          <a:xfrm>
            <a:off x="8315400" y="4921412"/>
            <a:ext cx="2797200" cy="184666"/>
          </a:xfrm>
        </p:spPr>
        <p:txBody>
          <a:bodyPr/>
          <a:lstStyle>
            <a:lvl1pPr>
              <a:defRPr lang="pt-BR" sz="1200" dirty="0"/>
            </a:lvl1pPr>
          </a:lstStyle>
          <a:p>
            <a:pPr lvl="0"/>
            <a:r>
              <a:rPr lang="pt-BR" dirty="0"/>
              <a:t>Cidade</a:t>
            </a:r>
          </a:p>
        </p:txBody>
      </p:sp>
      <p:sp>
        <p:nvSpPr>
          <p:cNvPr id="130" name="Espaço Reservado para Texto 3">
            <a:extLst>
              <a:ext uri="{FF2B5EF4-FFF2-40B4-BE49-F238E27FC236}">
                <a16:creationId xmlns:a16="http://schemas.microsoft.com/office/drawing/2014/main" id="{AE523BD5-76D1-4250-8CFF-C1054D10A2B5}"/>
              </a:ext>
            </a:extLst>
          </p:cNvPr>
          <p:cNvSpPr>
            <a:spLocks noGrp="1"/>
          </p:cNvSpPr>
          <p:nvPr>
            <p:ph type="body" sz="quarter" idx="35" hasCustomPrompt="1"/>
          </p:nvPr>
        </p:nvSpPr>
        <p:spPr>
          <a:xfrm>
            <a:off x="8315400" y="4579226"/>
            <a:ext cx="2797200" cy="184666"/>
          </a:xfrm>
        </p:spPr>
        <p:txBody>
          <a:bodyPr/>
          <a:lstStyle>
            <a:lvl1pPr>
              <a:defRPr lang="pt-BR" sz="1200" dirty="0"/>
            </a:lvl1pPr>
          </a:lstStyle>
          <a:p>
            <a:pPr lvl="0"/>
            <a:r>
              <a:rPr lang="pt-BR" dirty="0"/>
              <a:t>+55 55 5555-5555</a:t>
            </a:r>
          </a:p>
        </p:txBody>
      </p:sp>
      <p:sp>
        <p:nvSpPr>
          <p:cNvPr id="131" name="Espaço Reservado para Texto 3">
            <a:extLst>
              <a:ext uri="{FF2B5EF4-FFF2-40B4-BE49-F238E27FC236}">
                <a16:creationId xmlns:a16="http://schemas.microsoft.com/office/drawing/2014/main" id="{5155D67C-1452-4E85-AEE1-DE7F1A87E601}"/>
              </a:ext>
            </a:extLst>
          </p:cNvPr>
          <p:cNvSpPr>
            <a:spLocks noGrp="1"/>
          </p:cNvSpPr>
          <p:nvPr>
            <p:ph type="body" sz="quarter" idx="36" hasCustomPrompt="1"/>
          </p:nvPr>
        </p:nvSpPr>
        <p:spPr>
          <a:xfrm>
            <a:off x="8315400" y="4237041"/>
            <a:ext cx="2797200"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5400" y="2957612"/>
            <a:ext cx="2797200"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5400" y="2615426"/>
            <a:ext cx="2797200"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5400" y="2273241"/>
            <a:ext cx="2797200" cy="184666"/>
          </a:xfrm>
        </p:spPr>
        <p:txBody>
          <a:bodyPr/>
          <a:lstStyle>
            <a:lvl1pPr>
              <a:defRPr lang="pt-BR" sz="1200" dirty="0"/>
            </a:lvl1pPr>
          </a:lstStyle>
          <a:p>
            <a:pPr lvl="0"/>
            <a:r>
              <a:rPr lang="pt-BR" dirty="0"/>
              <a:t>nome@mattosfilho.com.br</a:t>
            </a:r>
          </a:p>
        </p:txBody>
      </p:sp>
    </p:spTree>
    <p:extLst>
      <p:ext uri="{BB962C8B-B14F-4D97-AF65-F5344CB8AC3E}">
        <p14:creationId xmlns:p14="http://schemas.microsoft.com/office/powerpoint/2010/main" val="2819128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ossa Equipe A | Sócios - 3">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61665"/>
          </a:xfrm>
        </p:spPr>
        <p:txBody>
          <a:bodyPr>
            <a:spAutoFit/>
          </a:bodyPr>
          <a:lstStyle>
            <a:lvl1pPr>
              <a:defRPr/>
            </a:lvl1pPr>
          </a:lstStyle>
          <a:p>
            <a:r>
              <a:rPr lang="pt-BR" dirty="0"/>
              <a:t>Título do slide para 3 sócios</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399" y="5827890"/>
            <a:ext cx="53765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78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4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400"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401" y="2274307"/>
            <a:ext cx="184951"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000" y="2273241"/>
            <a:ext cx="2797200"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000" y="2615426"/>
            <a:ext cx="2797200"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000" y="2957612"/>
            <a:ext cx="2797200"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00" y="54669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400" y="38640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78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59804"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404" y="38640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404" y="4238107"/>
            <a:ext cx="184951"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59804" y="2274307"/>
            <a:ext cx="184951"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000" y="4921412"/>
            <a:ext cx="2797200"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000" y="4579226"/>
            <a:ext cx="2797200"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000" y="4237041"/>
            <a:ext cx="2797200"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5400" y="2957612"/>
            <a:ext cx="2797200"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5400" y="2615426"/>
            <a:ext cx="2797200"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5400" y="2273241"/>
            <a:ext cx="2797200" cy="184666"/>
          </a:xfrm>
        </p:spPr>
        <p:txBody>
          <a:bodyPr/>
          <a:lstStyle>
            <a:lvl1pPr>
              <a:defRPr lang="pt-BR" sz="1200" dirty="0"/>
            </a:lvl1pPr>
          </a:lstStyle>
          <a:p>
            <a:pPr lvl="0"/>
            <a:r>
              <a:rPr lang="pt-BR" dirty="0"/>
              <a:t>nome@mattosfilho.com.br</a:t>
            </a:r>
          </a:p>
        </p:txBody>
      </p:sp>
      <p:cxnSp>
        <p:nvCxnSpPr>
          <p:cNvPr id="79" name="Conector reto 78">
            <a:extLst>
              <a:ext uri="{FF2B5EF4-FFF2-40B4-BE49-F238E27FC236}">
                <a16:creationId xmlns:a16="http://schemas.microsoft.com/office/drawing/2014/main" id="{1A8FC352-196C-4B81-90A8-84F9296DF505}"/>
              </a:ext>
            </a:extLst>
          </p:cNvPr>
          <p:cNvCxnSpPr/>
          <p:nvPr userDrawn="1"/>
        </p:nvCxnSpPr>
        <p:spPr>
          <a:xfrm>
            <a:off x="62778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77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ertura 2C">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E0E8C76-FF0C-4900-A2B4-7306C75450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2000" cy="6851650"/>
          </a:xfrm>
          <a:prstGeom prst="rect">
            <a:avLst/>
          </a:prstGeom>
        </p:spPr>
      </p:pic>
      <p:sp>
        <p:nvSpPr>
          <p:cNvPr id="2" name="Título 1"/>
          <p:cNvSpPr>
            <a:spLocks noGrp="1"/>
          </p:cNvSpPr>
          <p:nvPr userDrawn="1">
            <p:ph type="ctrTitle" hasCustomPrompt="1"/>
          </p:nvPr>
        </p:nvSpPr>
        <p:spPr>
          <a:xfrm>
            <a:off x="6096000" y="3044280"/>
            <a:ext cx="53748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670651" y="1589"/>
            <a:ext cx="2247103"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33" name="Freeform 13"/>
          <p:cNvSpPr>
            <a:spLocks/>
          </p:cNvSpPr>
          <p:nvPr userDrawn="1"/>
        </p:nvSpPr>
        <p:spPr bwMode="auto">
          <a:xfrm>
            <a:off x="0" y="0"/>
            <a:ext cx="5508903"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2577338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ssa Equipe A | Sócios - 2">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61665"/>
          </a:xfrm>
        </p:spPr>
        <p:txBody>
          <a:bodyPr>
            <a:spAutoFit/>
          </a:bodyPr>
          <a:lstStyle>
            <a:lvl1pPr>
              <a:defRPr/>
            </a:lvl1pPr>
          </a:lstStyle>
          <a:p>
            <a:r>
              <a:rPr lang="pt-BR" dirty="0"/>
              <a:t>Título do slide para 2 sócios</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399" y="3864090"/>
            <a:ext cx="53765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78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4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400"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401" y="2274307"/>
            <a:ext cx="184951"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000" y="2273241"/>
            <a:ext cx="2797200"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000" y="2615426"/>
            <a:ext cx="2797200"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000" y="2957612"/>
            <a:ext cx="2797200" cy="184666"/>
          </a:xfrm>
        </p:spPr>
        <p:txBody>
          <a:bodyPr/>
          <a:lstStyle>
            <a:lvl1pPr>
              <a:defRPr lang="pt-BR" sz="1200" dirty="0"/>
            </a:lvl1pPr>
          </a:lstStyle>
          <a:p>
            <a:pPr lvl="0"/>
            <a:r>
              <a:rPr lang="pt-BR" dirty="0"/>
              <a:t>Cidade</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78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59804"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59804" y="2274307"/>
            <a:ext cx="184951"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5400" y="2957612"/>
            <a:ext cx="2797200"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5400" y="2615426"/>
            <a:ext cx="2797200"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5400" y="2273241"/>
            <a:ext cx="2797200" cy="184666"/>
          </a:xfrm>
        </p:spPr>
        <p:txBody>
          <a:bodyPr/>
          <a:lstStyle>
            <a:lvl1pPr>
              <a:defRPr lang="pt-BR" sz="1200" dirty="0"/>
            </a:lvl1pPr>
          </a:lstStyle>
          <a:p>
            <a:pPr lvl="0"/>
            <a:r>
              <a:rPr lang="pt-BR" dirty="0"/>
              <a:t>nome@mattosfilho.com.br</a:t>
            </a:r>
          </a:p>
        </p:txBody>
      </p:sp>
      <p:cxnSp>
        <p:nvCxnSpPr>
          <p:cNvPr id="65" name="Conector reto 64">
            <a:extLst>
              <a:ext uri="{FF2B5EF4-FFF2-40B4-BE49-F238E27FC236}">
                <a16:creationId xmlns:a16="http://schemas.microsoft.com/office/drawing/2014/main" id="{85D079AA-EB94-4133-B7A2-C70E1C9BE686}"/>
              </a:ext>
            </a:extLst>
          </p:cNvPr>
          <p:cNvCxnSpPr/>
          <p:nvPr userDrawn="1"/>
        </p:nvCxnSpPr>
        <p:spPr>
          <a:xfrm>
            <a:off x="62778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799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ossa Equipe A | Sócios - 1">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00" y="719135"/>
            <a:ext cx="10753200" cy="461665"/>
          </a:xfrm>
        </p:spPr>
        <p:txBody>
          <a:bodyPr>
            <a:spAutoFit/>
          </a:bodyPr>
          <a:lstStyle>
            <a:lvl1pPr>
              <a:defRPr/>
            </a:lvl1pPr>
          </a:lstStyle>
          <a:p>
            <a:r>
              <a:rPr lang="pt-BR" dirty="0"/>
              <a:t>Título do slide para 1 sócio</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399" y="3864090"/>
            <a:ext cx="53765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4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400"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401" y="2274307"/>
            <a:ext cx="184951"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000" y="2273241"/>
            <a:ext cx="2797200"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000" y="2615426"/>
            <a:ext cx="2797200"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000" y="2957612"/>
            <a:ext cx="2797200" cy="184666"/>
          </a:xfrm>
        </p:spPr>
        <p:txBody>
          <a:bodyPr/>
          <a:lstStyle>
            <a:lvl1pPr>
              <a:defRPr lang="pt-BR" sz="1200" dirty="0"/>
            </a:lvl1pPr>
          </a:lstStyle>
          <a:p>
            <a:pPr lvl="0"/>
            <a:r>
              <a:rPr lang="pt-BR" dirty="0"/>
              <a:t>Cidade</a:t>
            </a:r>
          </a:p>
        </p:txBody>
      </p:sp>
    </p:spTree>
    <p:extLst>
      <p:ext uri="{BB962C8B-B14F-4D97-AF65-F5344CB8AC3E}">
        <p14:creationId xmlns:p14="http://schemas.microsoft.com/office/powerpoint/2010/main" val="14741298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ossa Equipe B | Sócios - 4">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399" y="5827890"/>
            <a:ext cx="53765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78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4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400"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401" y="2274307"/>
            <a:ext cx="184951"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000" y="2273241"/>
            <a:ext cx="2797200"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000" y="2615426"/>
            <a:ext cx="2797200"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000" y="2957612"/>
            <a:ext cx="2797200"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00" y="54669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Conector reto 58">
            <a:extLst>
              <a:ext uri="{FF2B5EF4-FFF2-40B4-BE49-F238E27FC236}">
                <a16:creationId xmlns:a16="http://schemas.microsoft.com/office/drawing/2014/main" id="{617D749F-374C-4D6C-8D33-30714C683B98}"/>
              </a:ext>
            </a:extLst>
          </p:cNvPr>
          <p:cNvCxnSpPr/>
          <p:nvPr userDrawn="1"/>
        </p:nvCxnSpPr>
        <p:spPr>
          <a:xfrm>
            <a:off x="62778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C0197306-EA7E-4DCD-9325-1D5221347510}"/>
              </a:ext>
            </a:extLst>
          </p:cNvPr>
          <p:cNvCxnSpPr/>
          <p:nvPr userDrawn="1"/>
        </p:nvCxnSpPr>
        <p:spPr>
          <a:xfrm>
            <a:off x="6277800" y="54669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400" y="38640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7" name="Espaço Reservado para Imagem 4">
            <a:extLst>
              <a:ext uri="{FF2B5EF4-FFF2-40B4-BE49-F238E27FC236}">
                <a16:creationId xmlns:a16="http://schemas.microsoft.com/office/drawing/2014/main" id="{D2D6CB4A-4AA7-4256-9064-7351C444088E}"/>
              </a:ext>
            </a:extLst>
          </p:cNvPr>
          <p:cNvSpPr>
            <a:spLocks noGrp="1" noChangeAspect="1"/>
          </p:cNvSpPr>
          <p:nvPr>
            <p:ph type="pic" sz="quarter" idx="26" hasCustomPrompt="1"/>
          </p:nvPr>
        </p:nvSpPr>
        <p:spPr>
          <a:xfrm>
            <a:off x="6637800" y="38640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78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59804"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0" name="Espaço Reservado para Texto 3">
            <a:extLst>
              <a:ext uri="{FF2B5EF4-FFF2-40B4-BE49-F238E27FC236}">
                <a16:creationId xmlns:a16="http://schemas.microsoft.com/office/drawing/2014/main" id="{F02BD1FD-8721-466F-944F-A46686DD9E5B}"/>
              </a:ext>
            </a:extLst>
          </p:cNvPr>
          <p:cNvSpPr>
            <a:spLocks noGrp="1"/>
          </p:cNvSpPr>
          <p:nvPr>
            <p:ph type="body" sz="quarter" idx="29" hasCustomPrompt="1"/>
          </p:nvPr>
        </p:nvSpPr>
        <p:spPr>
          <a:xfrm>
            <a:off x="8059804" y="38640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404" y="38640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404" y="4238107"/>
            <a:ext cx="184951"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grpSp>
        <p:nvGrpSpPr>
          <p:cNvPr id="110" name="Agrupar 109">
            <a:extLst>
              <a:ext uri="{FF2B5EF4-FFF2-40B4-BE49-F238E27FC236}">
                <a16:creationId xmlns:a16="http://schemas.microsoft.com/office/drawing/2014/main" id="{34D4E582-80B4-431B-9C54-323845FE2050}"/>
              </a:ext>
            </a:extLst>
          </p:cNvPr>
          <p:cNvGrpSpPr>
            <a:grpSpLocks noChangeAspect="1"/>
          </p:cNvGrpSpPr>
          <p:nvPr userDrawn="1"/>
        </p:nvGrpSpPr>
        <p:grpSpPr>
          <a:xfrm>
            <a:off x="8059804" y="4238107"/>
            <a:ext cx="184951" cy="867971"/>
            <a:chOff x="2501401" y="2274307"/>
            <a:chExt cx="184951" cy="867971"/>
          </a:xfrm>
        </p:grpSpPr>
        <p:sp>
          <p:nvSpPr>
            <p:cNvPr id="111" name="Freeform 40">
              <a:extLst>
                <a:ext uri="{FF2B5EF4-FFF2-40B4-BE49-F238E27FC236}">
                  <a16:creationId xmlns:a16="http://schemas.microsoft.com/office/drawing/2014/main" id="{89CD4B9A-6A4B-4AC8-AE9E-31C0298EA797}"/>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12" name="Agrupar 111">
              <a:extLst>
                <a:ext uri="{FF2B5EF4-FFF2-40B4-BE49-F238E27FC236}">
                  <a16:creationId xmlns:a16="http://schemas.microsoft.com/office/drawing/2014/main" id="{B2B3DB84-5124-4365-896C-8FB9F826D184}"/>
                </a:ext>
              </a:extLst>
            </p:cNvPr>
            <p:cNvGrpSpPr>
              <a:grpSpLocks noChangeAspect="1"/>
            </p:cNvGrpSpPr>
            <p:nvPr userDrawn="1"/>
          </p:nvGrpSpPr>
          <p:grpSpPr>
            <a:xfrm>
              <a:off x="2502076" y="2274307"/>
              <a:ext cx="183600" cy="183600"/>
              <a:chOff x="378000" y="2550957"/>
              <a:chExt cx="187200" cy="187200"/>
            </a:xfrm>
          </p:grpSpPr>
          <p:sp>
            <p:nvSpPr>
              <p:cNvPr id="116" name="Retângulo 115">
                <a:extLst>
                  <a:ext uri="{FF2B5EF4-FFF2-40B4-BE49-F238E27FC236}">
                    <a16:creationId xmlns:a16="http://schemas.microsoft.com/office/drawing/2014/main" id="{9692954A-1CDB-4BC6-A353-91080A602229}"/>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17" name="Freeform 79">
                <a:extLst>
                  <a:ext uri="{FF2B5EF4-FFF2-40B4-BE49-F238E27FC236}">
                    <a16:creationId xmlns:a16="http://schemas.microsoft.com/office/drawing/2014/main" id="{A47EE935-E031-4A12-8F77-AC6A4925BCB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13" name="Agrupar 112">
              <a:extLst>
                <a:ext uri="{FF2B5EF4-FFF2-40B4-BE49-F238E27FC236}">
                  <a16:creationId xmlns:a16="http://schemas.microsoft.com/office/drawing/2014/main" id="{6F14FE99-0F1D-4E2F-BA40-F4BA2AA922E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14" name="Freeform 31">
                <a:extLst>
                  <a:ext uri="{FF2B5EF4-FFF2-40B4-BE49-F238E27FC236}">
                    <a16:creationId xmlns:a16="http://schemas.microsoft.com/office/drawing/2014/main" id="{4B53EAA7-8796-4106-95B4-D0D3BEBA2926}"/>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15" name="Freeform 32">
                <a:extLst>
                  <a:ext uri="{FF2B5EF4-FFF2-40B4-BE49-F238E27FC236}">
                    <a16:creationId xmlns:a16="http://schemas.microsoft.com/office/drawing/2014/main" id="{48BFEEFD-3D78-4B24-877E-EA6894EA02D7}"/>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59804" y="2274307"/>
            <a:ext cx="184951"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000" y="4921412"/>
            <a:ext cx="2797200"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000" y="4579226"/>
            <a:ext cx="2797200"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000" y="4237041"/>
            <a:ext cx="2797200" cy="184666"/>
          </a:xfrm>
        </p:spPr>
        <p:txBody>
          <a:bodyPr/>
          <a:lstStyle>
            <a:lvl1pPr>
              <a:defRPr lang="pt-BR" sz="1200" dirty="0"/>
            </a:lvl1pPr>
          </a:lstStyle>
          <a:p>
            <a:pPr lvl="0"/>
            <a:r>
              <a:rPr lang="pt-BR" dirty="0"/>
              <a:t>nome@mattosfilho.com.br</a:t>
            </a:r>
          </a:p>
        </p:txBody>
      </p:sp>
      <p:sp>
        <p:nvSpPr>
          <p:cNvPr id="129" name="Espaço Reservado para Texto 3">
            <a:extLst>
              <a:ext uri="{FF2B5EF4-FFF2-40B4-BE49-F238E27FC236}">
                <a16:creationId xmlns:a16="http://schemas.microsoft.com/office/drawing/2014/main" id="{94EE1D5B-0994-440C-9D30-6FE4F7226074}"/>
              </a:ext>
            </a:extLst>
          </p:cNvPr>
          <p:cNvSpPr>
            <a:spLocks noGrp="1"/>
          </p:cNvSpPr>
          <p:nvPr>
            <p:ph type="body" sz="quarter" idx="34" hasCustomPrompt="1"/>
          </p:nvPr>
        </p:nvSpPr>
        <p:spPr>
          <a:xfrm>
            <a:off x="8315400" y="4921412"/>
            <a:ext cx="2797200" cy="184666"/>
          </a:xfrm>
        </p:spPr>
        <p:txBody>
          <a:bodyPr/>
          <a:lstStyle>
            <a:lvl1pPr>
              <a:defRPr lang="pt-BR" sz="1200" dirty="0"/>
            </a:lvl1pPr>
          </a:lstStyle>
          <a:p>
            <a:pPr lvl="0"/>
            <a:r>
              <a:rPr lang="pt-BR" dirty="0"/>
              <a:t>Cidade</a:t>
            </a:r>
          </a:p>
        </p:txBody>
      </p:sp>
      <p:sp>
        <p:nvSpPr>
          <p:cNvPr id="130" name="Espaço Reservado para Texto 3">
            <a:extLst>
              <a:ext uri="{FF2B5EF4-FFF2-40B4-BE49-F238E27FC236}">
                <a16:creationId xmlns:a16="http://schemas.microsoft.com/office/drawing/2014/main" id="{AE523BD5-76D1-4250-8CFF-C1054D10A2B5}"/>
              </a:ext>
            </a:extLst>
          </p:cNvPr>
          <p:cNvSpPr>
            <a:spLocks noGrp="1"/>
          </p:cNvSpPr>
          <p:nvPr>
            <p:ph type="body" sz="quarter" idx="35" hasCustomPrompt="1"/>
          </p:nvPr>
        </p:nvSpPr>
        <p:spPr>
          <a:xfrm>
            <a:off x="8315400" y="4579226"/>
            <a:ext cx="2797200" cy="184666"/>
          </a:xfrm>
        </p:spPr>
        <p:txBody>
          <a:bodyPr/>
          <a:lstStyle>
            <a:lvl1pPr>
              <a:defRPr lang="pt-BR" sz="1200" dirty="0"/>
            </a:lvl1pPr>
          </a:lstStyle>
          <a:p>
            <a:pPr lvl="0"/>
            <a:r>
              <a:rPr lang="pt-BR" dirty="0"/>
              <a:t>+55 55 5555-5555</a:t>
            </a:r>
          </a:p>
        </p:txBody>
      </p:sp>
      <p:sp>
        <p:nvSpPr>
          <p:cNvPr id="131" name="Espaço Reservado para Texto 3">
            <a:extLst>
              <a:ext uri="{FF2B5EF4-FFF2-40B4-BE49-F238E27FC236}">
                <a16:creationId xmlns:a16="http://schemas.microsoft.com/office/drawing/2014/main" id="{5155D67C-1452-4E85-AEE1-DE7F1A87E601}"/>
              </a:ext>
            </a:extLst>
          </p:cNvPr>
          <p:cNvSpPr>
            <a:spLocks noGrp="1"/>
          </p:cNvSpPr>
          <p:nvPr>
            <p:ph type="body" sz="quarter" idx="36" hasCustomPrompt="1"/>
          </p:nvPr>
        </p:nvSpPr>
        <p:spPr>
          <a:xfrm>
            <a:off x="8315400" y="4237041"/>
            <a:ext cx="2797200"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5400" y="2957612"/>
            <a:ext cx="2797200"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5400" y="2615426"/>
            <a:ext cx="2797200"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5400" y="2273241"/>
            <a:ext cx="2797200" cy="184666"/>
          </a:xfrm>
        </p:spPr>
        <p:txBody>
          <a:bodyPr/>
          <a:lstStyle>
            <a:lvl1pPr>
              <a:defRPr lang="pt-BR" sz="1200" dirty="0"/>
            </a:lvl1pPr>
          </a:lstStyle>
          <a:p>
            <a:pPr lvl="0"/>
            <a:r>
              <a:rPr lang="pt-BR" dirty="0"/>
              <a:t>nome@mattosfilho.com.br</a:t>
            </a:r>
          </a:p>
        </p:txBody>
      </p:sp>
    </p:spTree>
    <p:extLst>
      <p:ext uri="{BB962C8B-B14F-4D97-AF65-F5344CB8AC3E}">
        <p14:creationId xmlns:p14="http://schemas.microsoft.com/office/powerpoint/2010/main" val="18747413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ssa Equipe B | Sócios - 3">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399" y="5827890"/>
            <a:ext cx="53765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78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4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400"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401" y="2274307"/>
            <a:ext cx="184951"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000" y="2273241"/>
            <a:ext cx="2797200"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000" y="2615426"/>
            <a:ext cx="2797200"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000" y="2957612"/>
            <a:ext cx="2797200"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00" y="54669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400" y="38640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78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59804"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404" y="38640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404" y="4238107"/>
            <a:ext cx="184951"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59804" y="2274307"/>
            <a:ext cx="184951"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000" y="4921412"/>
            <a:ext cx="2797200"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000" y="4579226"/>
            <a:ext cx="2797200"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000" y="4237041"/>
            <a:ext cx="2797200"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5400" y="2957612"/>
            <a:ext cx="2797200"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5400" y="2615426"/>
            <a:ext cx="2797200"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5400" y="2273241"/>
            <a:ext cx="2797200" cy="184666"/>
          </a:xfrm>
        </p:spPr>
        <p:txBody>
          <a:bodyPr/>
          <a:lstStyle>
            <a:lvl1pPr>
              <a:defRPr lang="pt-BR" sz="1200" dirty="0"/>
            </a:lvl1pPr>
          </a:lstStyle>
          <a:p>
            <a:pPr lvl="0"/>
            <a:r>
              <a:rPr lang="pt-BR" dirty="0"/>
              <a:t>nome@mattosfilho.com.br</a:t>
            </a:r>
          </a:p>
        </p:txBody>
      </p:sp>
      <p:cxnSp>
        <p:nvCxnSpPr>
          <p:cNvPr id="79" name="Conector reto 78">
            <a:extLst>
              <a:ext uri="{FF2B5EF4-FFF2-40B4-BE49-F238E27FC236}">
                <a16:creationId xmlns:a16="http://schemas.microsoft.com/office/drawing/2014/main" id="{1A8FC352-196C-4B81-90A8-84F9296DF505}"/>
              </a:ext>
            </a:extLst>
          </p:cNvPr>
          <p:cNvCxnSpPr/>
          <p:nvPr userDrawn="1"/>
        </p:nvCxnSpPr>
        <p:spPr>
          <a:xfrm>
            <a:off x="62778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191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ossa Equipe B | Sócios - 2">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399" y="3864090"/>
            <a:ext cx="53765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78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4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400"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401" y="2274307"/>
            <a:ext cx="184951"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000" y="2273241"/>
            <a:ext cx="2797200"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000" y="2615426"/>
            <a:ext cx="2797200"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000" y="2957612"/>
            <a:ext cx="2797200" cy="184666"/>
          </a:xfrm>
        </p:spPr>
        <p:txBody>
          <a:bodyPr/>
          <a:lstStyle>
            <a:lvl1pPr>
              <a:defRPr lang="pt-BR" sz="1200" dirty="0"/>
            </a:lvl1pPr>
          </a:lstStyle>
          <a:p>
            <a:pPr lvl="0"/>
            <a:r>
              <a:rPr lang="pt-BR" dirty="0"/>
              <a:t>Cidade</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78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59804"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59804" y="2274307"/>
            <a:ext cx="184951"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5400" y="2957612"/>
            <a:ext cx="2797200"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5400" y="2615426"/>
            <a:ext cx="2797200"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5400" y="2273241"/>
            <a:ext cx="2797200" cy="184666"/>
          </a:xfrm>
        </p:spPr>
        <p:txBody>
          <a:bodyPr/>
          <a:lstStyle>
            <a:lvl1pPr>
              <a:defRPr lang="pt-BR" sz="1200" dirty="0"/>
            </a:lvl1pPr>
          </a:lstStyle>
          <a:p>
            <a:pPr lvl="0"/>
            <a:r>
              <a:rPr lang="pt-BR" dirty="0"/>
              <a:t>nome@mattosfilho.com.br</a:t>
            </a:r>
          </a:p>
        </p:txBody>
      </p:sp>
      <p:cxnSp>
        <p:nvCxnSpPr>
          <p:cNvPr id="65" name="Conector reto 64">
            <a:extLst>
              <a:ext uri="{FF2B5EF4-FFF2-40B4-BE49-F238E27FC236}">
                <a16:creationId xmlns:a16="http://schemas.microsoft.com/office/drawing/2014/main" id="{85D079AA-EB94-4133-B7A2-C70E1C9BE686}"/>
              </a:ext>
            </a:extLst>
          </p:cNvPr>
          <p:cNvCxnSpPr/>
          <p:nvPr userDrawn="1"/>
        </p:nvCxnSpPr>
        <p:spPr>
          <a:xfrm>
            <a:off x="62778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586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ssa Equipe B | Sócios - 1">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2600" y="6343200"/>
            <a:ext cx="1620000"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00" y="6343200"/>
            <a:ext cx="9853200"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399" y="3864090"/>
            <a:ext cx="53765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00" y="15393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00" y="3503178"/>
            <a:ext cx="5194800"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400" y="1900278"/>
            <a:ext cx="1242000"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400" y="1900278"/>
            <a:ext cx="3052796"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401" y="2274307"/>
            <a:ext cx="184951"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pt-BR"/>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000" y="2273241"/>
            <a:ext cx="2797200"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000" y="2615426"/>
            <a:ext cx="2797200"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000" y="2957612"/>
            <a:ext cx="2797200" cy="184666"/>
          </a:xfrm>
        </p:spPr>
        <p:txBody>
          <a:bodyPr/>
          <a:lstStyle>
            <a:lvl1pPr>
              <a:defRPr lang="pt-BR" sz="1200" dirty="0"/>
            </a:lvl1pPr>
          </a:lstStyle>
          <a:p>
            <a:pPr lvl="0"/>
            <a:r>
              <a:rPr lang="pt-BR" dirty="0"/>
              <a:t>Cidade</a:t>
            </a:r>
          </a:p>
        </p:txBody>
      </p:sp>
    </p:spTree>
    <p:extLst>
      <p:ext uri="{BB962C8B-B14F-4D97-AF65-F5344CB8AC3E}">
        <p14:creationId xmlns:p14="http://schemas.microsoft.com/office/powerpoint/2010/main" val="89665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ra Capa">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B6B6BDD-877B-4102-8158-37A705DF18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7" name="Freeform 14">
            <a:extLst>
              <a:ext uri="{FF2B5EF4-FFF2-40B4-BE49-F238E27FC236}">
                <a16:creationId xmlns:a16="http://schemas.microsoft.com/office/drawing/2014/main" id="{E4AAAB3A-8D58-4EE3-98DF-061F54188170}"/>
              </a:ext>
            </a:extLst>
          </p:cNvPr>
          <p:cNvSpPr>
            <a:spLocks/>
          </p:cNvSpPr>
          <p:nvPr userDrawn="1"/>
        </p:nvSpPr>
        <p:spPr bwMode="auto">
          <a:xfrm>
            <a:off x="6188075" y="1588"/>
            <a:ext cx="6003925" cy="6134100"/>
          </a:xfrm>
          <a:custGeom>
            <a:avLst/>
            <a:gdLst>
              <a:gd name="T0" fmla="*/ 1891 w 1891"/>
              <a:gd name="T1" fmla="*/ 1572 h 1933"/>
              <a:gd name="T2" fmla="*/ 1589 w 1891"/>
              <a:gd name="T3" fmla="*/ 1790 h 1933"/>
              <a:gd name="T4" fmla="*/ 307 w 1891"/>
              <a:gd name="T5" fmla="*/ 740 h 1933"/>
              <a:gd name="T6" fmla="*/ 607 w 1891"/>
              <a:gd name="T7" fmla="*/ 139 h 1933"/>
              <a:gd name="T8" fmla="*/ 946 w 1891"/>
              <a:gd name="T9" fmla="*/ 0 h 1933"/>
              <a:gd name="T10" fmla="*/ 588 w 1891"/>
              <a:gd name="T11" fmla="*/ 0 h 1933"/>
              <a:gd name="T12" fmla="*/ 234 w 1891"/>
              <a:gd name="T13" fmla="*/ 298 h 1933"/>
              <a:gd name="T14" fmla="*/ 274 w 1891"/>
              <a:gd name="T15" fmla="*/ 955 h 1933"/>
              <a:gd name="T16" fmla="*/ 1313 w 1891"/>
              <a:gd name="T17" fmla="*/ 1907 h 1933"/>
              <a:gd name="T18" fmla="*/ 1492 w 1891"/>
              <a:gd name="T19" fmla="*/ 1933 h 1933"/>
              <a:gd name="T20" fmla="*/ 1494 w 1891"/>
              <a:gd name="T21" fmla="*/ 1933 h 1933"/>
              <a:gd name="T22" fmla="*/ 1891 w 1891"/>
              <a:gd name="T23" fmla="*/ 1754 h 1933"/>
              <a:gd name="T24" fmla="*/ 1891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1891" y="1572"/>
                </a:moveTo>
                <a:cubicBezTo>
                  <a:pt x="1815" y="1672"/>
                  <a:pt x="1716" y="1756"/>
                  <a:pt x="1589" y="1790"/>
                </a:cubicBezTo>
                <a:cubicBezTo>
                  <a:pt x="1188" y="1896"/>
                  <a:pt x="546" y="1222"/>
                  <a:pt x="307" y="740"/>
                </a:cubicBezTo>
                <a:cubicBezTo>
                  <a:pt x="227" y="575"/>
                  <a:pt x="293" y="342"/>
                  <a:pt x="607" y="139"/>
                </a:cubicBezTo>
                <a:cubicBezTo>
                  <a:pt x="695" y="81"/>
                  <a:pt x="815" y="35"/>
                  <a:pt x="946" y="0"/>
                </a:cubicBezTo>
                <a:cubicBezTo>
                  <a:pt x="588" y="0"/>
                  <a:pt x="588" y="0"/>
                  <a:pt x="588" y="0"/>
                </a:cubicBezTo>
                <a:cubicBezTo>
                  <a:pt x="456" y="73"/>
                  <a:pt x="329" y="171"/>
                  <a:pt x="234" y="298"/>
                </a:cubicBezTo>
                <a:cubicBezTo>
                  <a:pt x="234" y="298"/>
                  <a:pt x="0" y="552"/>
                  <a:pt x="274" y="955"/>
                </a:cubicBezTo>
                <a:cubicBezTo>
                  <a:pt x="546" y="1351"/>
                  <a:pt x="929" y="1800"/>
                  <a:pt x="1313" y="1907"/>
                </a:cubicBezTo>
                <a:cubicBezTo>
                  <a:pt x="1375" y="1925"/>
                  <a:pt x="1434" y="1933"/>
                  <a:pt x="1492" y="1933"/>
                </a:cubicBezTo>
                <a:cubicBezTo>
                  <a:pt x="1492" y="1933"/>
                  <a:pt x="1492" y="1933"/>
                  <a:pt x="1494" y="1933"/>
                </a:cubicBezTo>
                <a:cubicBezTo>
                  <a:pt x="1640" y="1933"/>
                  <a:pt x="1777" y="1862"/>
                  <a:pt x="1891" y="1754"/>
                </a:cubicBezTo>
                <a:lnTo>
                  <a:pt x="1891" y="1572"/>
                </a:lnTo>
                <a:close/>
              </a:path>
            </a:pathLst>
          </a:custGeom>
          <a:gradFill>
            <a:gsLst>
              <a:gs pos="100000">
                <a:schemeClr val="accent3">
                  <a:alpha val="70000"/>
                </a:schemeClr>
              </a:gs>
              <a:gs pos="0">
                <a:schemeClr val="tx2">
                  <a:alpha val="7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pt-BR"/>
          </a:p>
        </p:txBody>
      </p:sp>
      <p:sp>
        <p:nvSpPr>
          <p:cNvPr id="48" name="Freeform 15">
            <a:extLst>
              <a:ext uri="{FF2B5EF4-FFF2-40B4-BE49-F238E27FC236}">
                <a16:creationId xmlns:a16="http://schemas.microsoft.com/office/drawing/2014/main" id="{59747428-2DF3-4E9E-94BB-9720B8161821}"/>
              </a:ext>
            </a:extLst>
          </p:cNvPr>
          <p:cNvSpPr>
            <a:spLocks/>
          </p:cNvSpPr>
          <p:nvPr userDrawn="1"/>
        </p:nvSpPr>
        <p:spPr bwMode="auto">
          <a:xfrm>
            <a:off x="6902450" y="1588"/>
            <a:ext cx="2568575" cy="1368425"/>
          </a:xfrm>
          <a:custGeom>
            <a:avLst/>
            <a:gdLst>
              <a:gd name="T0" fmla="*/ 792 w 809"/>
              <a:gd name="T1" fmla="*/ 0 h 431"/>
              <a:gd name="T2" fmla="*/ 788 w 809"/>
              <a:gd name="T3" fmla="*/ 0 h 431"/>
              <a:gd name="T4" fmla="*/ 803 w 809"/>
              <a:gd name="T5" fmla="*/ 131 h 431"/>
              <a:gd name="T6" fmla="*/ 724 w 809"/>
              <a:gd name="T7" fmla="*/ 354 h 431"/>
              <a:gd name="T8" fmla="*/ 506 w 809"/>
              <a:gd name="T9" fmla="*/ 427 h 431"/>
              <a:gd name="T10" fmla="*/ 451 w 809"/>
              <a:gd name="T11" fmla="*/ 424 h 431"/>
              <a:gd name="T12" fmla="*/ 164 w 809"/>
              <a:gd name="T13" fmla="*/ 287 h 431"/>
              <a:gd name="T14" fmla="*/ 6 w 809"/>
              <a:gd name="T15" fmla="*/ 64 h 431"/>
              <a:gd name="T16" fmla="*/ 12 w 809"/>
              <a:gd name="T17" fmla="*/ 0 h 431"/>
              <a:gd name="T18" fmla="*/ 8 w 809"/>
              <a:gd name="T19" fmla="*/ 0 h 431"/>
              <a:gd name="T20" fmla="*/ 2 w 809"/>
              <a:gd name="T21" fmla="*/ 64 h 431"/>
              <a:gd name="T22" fmla="*/ 162 w 809"/>
              <a:gd name="T23" fmla="*/ 289 h 431"/>
              <a:gd name="T24" fmla="*/ 450 w 809"/>
              <a:gd name="T25" fmla="*/ 428 h 431"/>
              <a:gd name="T26" fmla="*/ 506 w 809"/>
              <a:gd name="T27" fmla="*/ 431 h 431"/>
              <a:gd name="T28" fmla="*/ 726 w 809"/>
              <a:gd name="T29" fmla="*/ 357 h 431"/>
              <a:gd name="T30" fmla="*/ 807 w 809"/>
              <a:gd name="T31" fmla="*/ 131 h 431"/>
              <a:gd name="T32" fmla="*/ 792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792" y="0"/>
                </a:moveTo>
                <a:cubicBezTo>
                  <a:pt x="788" y="0"/>
                  <a:pt x="788" y="0"/>
                  <a:pt x="788" y="0"/>
                </a:cubicBezTo>
                <a:cubicBezTo>
                  <a:pt x="797" y="38"/>
                  <a:pt x="802" y="82"/>
                  <a:pt x="803" y="131"/>
                </a:cubicBezTo>
                <a:cubicBezTo>
                  <a:pt x="805" y="228"/>
                  <a:pt x="779" y="303"/>
                  <a:pt x="724" y="354"/>
                </a:cubicBezTo>
                <a:cubicBezTo>
                  <a:pt x="673" y="402"/>
                  <a:pt x="597" y="427"/>
                  <a:pt x="506" y="427"/>
                </a:cubicBezTo>
                <a:cubicBezTo>
                  <a:pt x="488" y="427"/>
                  <a:pt x="470" y="426"/>
                  <a:pt x="451" y="424"/>
                </a:cubicBezTo>
                <a:cubicBezTo>
                  <a:pt x="366" y="415"/>
                  <a:pt x="259" y="364"/>
                  <a:pt x="164" y="287"/>
                </a:cubicBezTo>
                <a:cubicBezTo>
                  <a:pt x="69" y="210"/>
                  <a:pt x="11" y="127"/>
                  <a:pt x="6" y="64"/>
                </a:cubicBezTo>
                <a:cubicBezTo>
                  <a:pt x="4" y="39"/>
                  <a:pt x="7" y="18"/>
                  <a:pt x="12" y="0"/>
                </a:cubicBezTo>
                <a:cubicBezTo>
                  <a:pt x="8" y="0"/>
                  <a:pt x="8" y="0"/>
                  <a:pt x="8" y="0"/>
                </a:cubicBezTo>
                <a:cubicBezTo>
                  <a:pt x="3" y="18"/>
                  <a:pt x="0" y="39"/>
                  <a:pt x="2" y="64"/>
                </a:cubicBezTo>
                <a:cubicBezTo>
                  <a:pt x="7" y="128"/>
                  <a:pt x="66" y="212"/>
                  <a:pt x="162" y="289"/>
                </a:cubicBezTo>
                <a:cubicBezTo>
                  <a:pt x="257" y="367"/>
                  <a:pt x="365" y="419"/>
                  <a:pt x="450" y="428"/>
                </a:cubicBezTo>
                <a:cubicBezTo>
                  <a:pt x="470" y="430"/>
                  <a:pt x="487" y="431"/>
                  <a:pt x="506" y="431"/>
                </a:cubicBezTo>
                <a:cubicBezTo>
                  <a:pt x="598" y="431"/>
                  <a:pt x="675" y="406"/>
                  <a:pt x="726" y="357"/>
                </a:cubicBezTo>
                <a:cubicBezTo>
                  <a:pt x="783" y="305"/>
                  <a:pt x="809" y="229"/>
                  <a:pt x="807" y="131"/>
                </a:cubicBezTo>
                <a:cubicBezTo>
                  <a:pt x="806" y="82"/>
                  <a:pt x="801" y="38"/>
                  <a:pt x="792"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lvl="0"/>
            <a:endParaRPr lang="pt-BR"/>
          </a:p>
        </p:txBody>
      </p:sp>
      <p:grpSp>
        <p:nvGrpSpPr>
          <p:cNvPr id="193" name="Agrupar 192">
            <a:extLst>
              <a:ext uri="{FF2B5EF4-FFF2-40B4-BE49-F238E27FC236}">
                <a16:creationId xmlns:a16="http://schemas.microsoft.com/office/drawing/2014/main" id="{5BB50627-340C-4946-86D3-8D3040F51439}"/>
              </a:ext>
            </a:extLst>
          </p:cNvPr>
          <p:cNvGrpSpPr>
            <a:grpSpLocks noChangeAspect="1"/>
          </p:cNvGrpSpPr>
          <p:nvPr userDrawn="1"/>
        </p:nvGrpSpPr>
        <p:grpSpPr>
          <a:xfrm>
            <a:off x="719400" y="718639"/>
            <a:ext cx="3582000" cy="908561"/>
            <a:chOff x="-9566275" y="385763"/>
            <a:chExt cx="5006975" cy="1270000"/>
          </a:xfrm>
        </p:grpSpPr>
        <p:sp>
          <p:nvSpPr>
            <p:cNvPr id="9" name="Freeform 5">
              <a:extLst>
                <a:ext uri="{FF2B5EF4-FFF2-40B4-BE49-F238E27FC236}">
                  <a16:creationId xmlns:a16="http://schemas.microsoft.com/office/drawing/2014/main" id="{2581DAC7-F2F1-43DC-899A-B79816318559}"/>
                </a:ext>
              </a:extLst>
            </p:cNvPr>
            <p:cNvSpPr>
              <a:spLocks noChangeAspect="1"/>
            </p:cNvSpPr>
            <p:nvPr userDrawn="1"/>
          </p:nvSpPr>
          <p:spPr bwMode="auto">
            <a:xfrm>
              <a:off x="-4887913" y="385763"/>
              <a:ext cx="328613" cy="466725"/>
            </a:xfrm>
            <a:custGeom>
              <a:avLst/>
              <a:gdLst>
                <a:gd name="T0" fmla="*/ 122 w 207"/>
                <a:gd name="T1" fmla="*/ 148 h 294"/>
                <a:gd name="T2" fmla="*/ 0 w 207"/>
                <a:gd name="T3" fmla="*/ 232 h 294"/>
                <a:gd name="T4" fmla="*/ 0 w 207"/>
                <a:gd name="T5" fmla="*/ 294 h 294"/>
                <a:gd name="T6" fmla="*/ 207 w 207"/>
                <a:gd name="T7" fmla="*/ 148 h 294"/>
                <a:gd name="T8" fmla="*/ 0 w 207"/>
                <a:gd name="T9" fmla="*/ 0 h 294"/>
                <a:gd name="T10" fmla="*/ 0 w 207"/>
                <a:gd name="T11" fmla="*/ 64 h 294"/>
                <a:gd name="T12" fmla="*/ 122 w 207"/>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207" h="294">
                  <a:moveTo>
                    <a:pt x="122" y="148"/>
                  </a:moveTo>
                  <a:lnTo>
                    <a:pt x="0" y="232"/>
                  </a:lnTo>
                  <a:lnTo>
                    <a:pt x="0" y="294"/>
                  </a:lnTo>
                  <a:lnTo>
                    <a:pt x="207" y="148"/>
                  </a:lnTo>
                  <a:lnTo>
                    <a:pt x="0" y="0"/>
                  </a:lnTo>
                  <a:lnTo>
                    <a:pt x="0" y="64"/>
                  </a:lnTo>
                  <a:lnTo>
                    <a:pt x="122" y="148"/>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 name="Freeform 6">
              <a:extLst>
                <a:ext uri="{FF2B5EF4-FFF2-40B4-BE49-F238E27FC236}">
                  <a16:creationId xmlns:a16="http://schemas.microsoft.com/office/drawing/2014/main" id="{F8956B52-742F-4978-B57E-A6282AA57223}"/>
                </a:ext>
              </a:extLst>
            </p:cNvPr>
            <p:cNvSpPr>
              <a:spLocks noChangeAspect="1"/>
            </p:cNvSpPr>
            <p:nvPr userDrawn="1"/>
          </p:nvSpPr>
          <p:spPr bwMode="auto">
            <a:xfrm>
              <a:off x="-9566275" y="404813"/>
              <a:ext cx="436563" cy="434975"/>
            </a:xfrm>
            <a:custGeom>
              <a:avLst/>
              <a:gdLst>
                <a:gd name="T0" fmla="*/ 141 w 275"/>
                <a:gd name="T1" fmla="*/ 182 h 274"/>
                <a:gd name="T2" fmla="*/ 46 w 275"/>
                <a:gd name="T3" fmla="*/ 0 h 274"/>
                <a:gd name="T4" fmla="*/ 0 w 275"/>
                <a:gd name="T5" fmla="*/ 0 h 274"/>
                <a:gd name="T6" fmla="*/ 0 w 275"/>
                <a:gd name="T7" fmla="*/ 274 h 274"/>
                <a:gd name="T8" fmla="*/ 46 w 275"/>
                <a:gd name="T9" fmla="*/ 274 h 274"/>
                <a:gd name="T10" fmla="*/ 46 w 275"/>
                <a:gd name="T11" fmla="*/ 96 h 274"/>
                <a:gd name="T12" fmla="*/ 48 w 275"/>
                <a:gd name="T13" fmla="*/ 96 h 274"/>
                <a:gd name="T14" fmla="*/ 131 w 275"/>
                <a:gd name="T15" fmla="*/ 258 h 274"/>
                <a:gd name="T16" fmla="*/ 145 w 275"/>
                <a:gd name="T17" fmla="*/ 258 h 274"/>
                <a:gd name="T18" fmla="*/ 229 w 275"/>
                <a:gd name="T19" fmla="*/ 96 h 274"/>
                <a:gd name="T20" fmla="*/ 231 w 275"/>
                <a:gd name="T21" fmla="*/ 96 h 274"/>
                <a:gd name="T22" fmla="*/ 231 w 275"/>
                <a:gd name="T23" fmla="*/ 274 h 274"/>
                <a:gd name="T24" fmla="*/ 231 w 275"/>
                <a:gd name="T25" fmla="*/ 274 h 274"/>
                <a:gd name="T26" fmla="*/ 275 w 275"/>
                <a:gd name="T27" fmla="*/ 274 h 274"/>
                <a:gd name="T28" fmla="*/ 275 w 275"/>
                <a:gd name="T29" fmla="*/ 274 h 274"/>
                <a:gd name="T30" fmla="*/ 275 w 275"/>
                <a:gd name="T31" fmla="*/ 0 h 274"/>
                <a:gd name="T32" fmla="*/ 229 w 275"/>
                <a:gd name="T33" fmla="*/ 0 h 274"/>
                <a:gd name="T34" fmla="*/ 141 w 275"/>
                <a:gd name="T35" fmla="*/ 18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274">
                  <a:moveTo>
                    <a:pt x="141" y="182"/>
                  </a:moveTo>
                  <a:lnTo>
                    <a:pt x="46" y="0"/>
                  </a:lnTo>
                  <a:lnTo>
                    <a:pt x="0" y="0"/>
                  </a:lnTo>
                  <a:lnTo>
                    <a:pt x="0" y="274"/>
                  </a:lnTo>
                  <a:lnTo>
                    <a:pt x="46" y="274"/>
                  </a:lnTo>
                  <a:lnTo>
                    <a:pt x="46" y="96"/>
                  </a:lnTo>
                  <a:lnTo>
                    <a:pt x="48" y="96"/>
                  </a:lnTo>
                  <a:lnTo>
                    <a:pt x="131" y="258"/>
                  </a:lnTo>
                  <a:lnTo>
                    <a:pt x="145" y="258"/>
                  </a:lnTo>
                  <a:lnTo>
                    <a:pt x="229" y="96"/>
                  </a:lnTo>
                  <a:lnTo>
                    <a:pt x="231" y="96"/>
                  </a:lnTo>
                  <a:lnTo>
                    <a:pt x="231" y="274"/>
                  </a:lnTo>
                  <a:lnTo>
                    <a:pt x="231" y="274"/>
                  </a:lnTo>
                  <a:lnTo>
                    <a:pt x="275" y="274"/>
                  </a:lnTo>
                  <a:lnTo>
                    <a:pt x="275" y="274"/>
                  </a:lnTo>
                  <a:lnTo>
                    <a:pt x="275" y="0"/>
                  </a:lnTo>
                  <a:lnTo>
                    <a:pt x="229" y="0"/>
                  </a:lnTo>
                  <a:lnTo>
                    <a:pt x="141" y="182"/>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7">
              <a:extLst>
                <a:ext uri="{FF2B5EF4-FFF2-40B4-BE49-F238E27FC236}">
                  <a16:creationId xmlns:a16="http://schemas.microsoft.com/office/drawing/2014/main" id="{C65FDF57-21CB-4477-A384-D1210B5CEDB7}"/>
                </a:ext>
              </a:extLst>
            </p:cNvPr>
            <p:cNvSpPr>
              <a:spLocks noChangeAspect="1"/>
            </p:cNvSpPr>
            <p:nvPr userDrawn="1"/>
          </p:nvSpPr>
          <p:spPr bwMode="auto">
            <a:xfrm>
              <a:off x="-9047163" y="388938"/>
              <a:ext cx="407988" cy="450850"/>
            </a:xfrm>
            <a:custGeom>
              <a:avLst/>
              <a:gdLst>
                <a:gd name="T0" fmla="*/ 0 w 257"/>
                <a:gd name="T1" fmla="*/ 284 h 284"/>
                <a:gd name="T2" fmla="*/ 48 w 257"/>
                <a:gd name="T3" fmla="*/ 284 h 284"/>
                <a:gd name="T4" fmla="*/ 127 w 257"/>
                <a:gd name="T5" fmla="*/ 104 h 284"/>
                <a:gd name="T6" fmla="*/ 209 w 257"/>
                <a:gd name="T7" fmla="*/ 284 h 284"/>
                <a:gd name="T8" fmla="*/ 257 w 257"/>
                <a:gd name="T9" fmla="*/ 284 h 284"/>
                <a:gd name="T10" fmla="*/ 127 w 257"/>
                <a:gd name="T11" fmla="*/ 0 h 284"/>
                <a:gd name="T12" fmla="*/ 0 w 2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257" h="284">
                  <a:moveTo>
                    <a:pt x="0" y="284"/>
                  </a:moveTo>
                  <a:lnTo>
                    <a:pt x="48" y="284"/>
                  </a:lnTo>
                  <a:lnTo>
                    <a:pt x="127" y="104"/>
                  </a:lnTo>
                  <a:lnTo>
                    <a:pt x="209" y="284"/>
                  </a:lnTo>
                  <a:lnTo>
                    <a:pt x="257" y="284"/>
                  </a:lnTo>
                  <a:lnTo>
                    <a:pt x="127" y="0"/>
                  </a:lnTo>
                  <a:lnTo>
                    <a:pt x="0" y="284"/>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8">
              <a:extLst>
                <a:ext uri="{FF2B5EF4-FFF2-40B4-BE49-F238E27FC236}">
                  <a16:creationId xmlns:a16="http://schemas.microsoft.com/office/drawing/2014/main" id="{34E3B4BE-98EA-478A-8AF2-424FB1A577B6}"/>
                </a:ext>
              </a:extLst>
            </p:cNvPr>
            <p:cNvSpPr>
              <a:spLocks noChangeAspect="1" noEditPoints="1"/>
            </p:cNvSpPr>
            <p:nvPr userDrawn="1"/>
          </p:nvSpPr>
          <p:spPr bwMode="auto">
            <a:xfrm>
              <a:off x="-7958138" y="401638"/>
              <a:ext cx="436563" cy="441325"/>
            </a:xfrm>
            <a:custGeom>
              <a:avLst/>
              <a:gdLst>
                <a:gd name="T0" fmla="*/ 68 w 137"/>
                <a:gd name="T1" fmla="*/ 119 h 139"/>
                <a:gd name="T2" fmla="*/ 25 w 137"/>
                <a:gd name="T3" fmla="*/ 70 h 139"/>
                <a:gd name="T4" fmla="*/ 68 w 137"/>
                <a:gd name="T5" fmla="*/ 21 h 139"/>
                <a:gd name="T6" fmla="*/ 112 w 137"/>
                <a:gd name="T7" fmla="*/ 70 h 139"/>
                <a:gd name="T8" fmla="*/ 68 w 137"/>
                <a:gd name="T9" fmla="*/ 119 h 139"/>
                <a:gd name="T10" fmla="*/ 69 w 137"/>
                <a:gd name="T11" fmla="*/ 0 h 139"/>
                <a:gd name="T12" fmla="*/ 0 w 137"/>
                <a:gd name="T13" fmla="*/ 70 h 139"/>
                <a:gd name="T14" fmla="*/ 68 w 137"/>
                <a:gd name="T15" fmla="*/ 139 h 139"/>
                <a:gd name="T16" fmla="*/ 137 w 137"/>
                <a:gd name="T17" fmla="*/ 70 h 139"/>
                <a:gd name="T18" fmla="*/ 69 w 137"/>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9">
                  <a:moveTo>
                    <a:pt x="68" y="119"/>
                  </a:moveTo>
                  <a:cubicBezTo>
                    <a:pt x="43" y="119"/>
                    <a:pt x="25" y="98"/>
                    <a:pt x="25" y="70"/>
                  </a:cubicBezTo>
                  <a:cubicBezTo>
                    <a:pt x="25" y="42"/>
                    <a:pt x="43" y="21"/>
                    <a:pt x="68" y="21"/>
                  </a:cubicBezTo>
                  <a:cubicBezTo>
                    <a:pt x="94" y="21"/>
                    <a:pt x="112" y="42"/>
                    <a:pt x="112" y="70"/>
                  </a:cubicBezTo>
                  <a:cubicBezTo>
                    <a:pt x="112" y="98"/>
                    <a:pt x="94" y="119"/>
                    <a:pt x="68" y="119"/>
                  </a:cubicBezTo>
                  <a:moveTo>
                    <a:pt x="69" y="0"/>
                  </a:moveTo>
                  <a:cubicBezTo>
                    <a:pt x="30" y="0"/>
                    <a:pt x="0" y="30"/>
                    <a:pt x="0" y="70"/>
                  </a:cubicBezTo>
                  <a:cubicBezTo>
                    <a:pt x="0" y="110"/>
                    <a:pt x="29" y="139"/>
                    <a:pt x="68" y="139"/>
                  </a:cubicBezTo>
                  <a:cubicBezTo>
                    <a:pt x="107" y="139"/>
                    <a:pt x="137" y="110"/>
                    <a:pt x="137" y="70"/>
                  </a:cubicBezTo>
                  <a:cubicBezTo>
                    <a:pt x="137" y="30"/>
                    <a:pt x="108" y="0"/>
                    <a:pt x="69" y="0"/>
                  </a:cubicBezTo>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9">
              <a:extLst>
                <a:ext uri="{FF2B5EF4-FFF2-40B4-BE49-F238E27FC236}">
                  <a16:creationId xmlns:a16="http://schemas.microsoft.com/office/drawing/2014/main" id="{13CF68B4-03D1-491C-85AA-C8E5ADB8BC88}"/>
                </a:ext>
              </a:extLst>
            </p:cNvPr>
            <p:cNvSpPr>
              <a:spLocks noChangeAspect="1"/>
            </p:cNvSpPr>
            <p:nvPr userDrawn="1"/>
          </p:nvSpPr>
          <p:spPr bwMode="auto">
            <a:xfrm>
              <a:off x="-6894513" y="404813"/>
              <a:ext cx="265113" cy="434975"/>
            </a:xfrm>
            <a:custGeom>
              <a:avLst/>
              <a:gdLst>
                <a:gd name="T0" fmla="*/ 167 w 167"/>
                <a:gd name="T1" fmla="*/ 42 h 274"/>
                <a:gd name="T2" fmla="*/ 167 w 167"/>
                <a:gd name="T3" fmla="*/ 0 h 274"/>
                <a:gd name="T4" fmla="*/ 0 w 167"/>
                <a:gd name="T5" fmla="*/ 0 h 274"/>
                <a:gd name="T6" fmla="*/ 0 w 167"/>
                <a:gd name="T7" fmla="*/ 274 h 274"/>
                <a:gd name="T8" fmla="*/ 46 w 167"/>
                <a:gd name="T9" fmla="*/ 274 h 274"/>
                <a:gd name="T10" fmla="*/ 46 w 167"/>
                <a:gd name="T11" fmla="*/ 160 h 274"/>
                <a:gd name="T12" fmla="*/ 153 w 167"/>
                <a:gd name="T13" fmla="*/ 160 h 274"/>
                <a:gd name="T14" fmla="*/ 153 w 167"/>
                <a:gd name="T15" fmla="*/ 118 h 274"/>
                <a:gd name="T16" fmla="*/ 46 w 167"/>
                <a:gd name="T17" fmla="*/ 118 h 274"/>
                <a:gd name="T18" fmla="*/ 46 w 167"/>
                <a:gd name="T19" fmla="*/ 42 h 274"/>
                <a:gd name="T20" fmla="*/ 167 w 167"/>
                <a:gd name="T21" fmla="*/ 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274">
                  <a:moveTo>
                    <a:pt x="167" y="42"/>
                  </a:moveTo>
                  <a:lnTo>
                    <a:pt x="167" y="0"/>
                  </a:lnTo>
                  <a:lnTo>
                    <a:pt x="0" y="0"/>
                  </a:lnTo>
                  <a:lnTo>
                    <a:pt x="0" y="274"/>
                  </a:lnTo>
                  <a:lnTo>
                    <a:pt x="46" y="274"/>
                  </a:lnTo>
                  <a:lnTo>
                    <a:pt x="46" y="160"/>
                  </a:lnTo>
                  <a:lnTo>
                    <a:pt x="153" y="160"/>
                  </a:lnTo>
                  <a:lnTo>
                    <a:pt x="153" y="118"/>
                  </a:lnTo>
                  <a:lnTo>
                    <a:pt x="46" y="118"/>
                  </a:lnTo>
                  <a:lnTo>
                    <a:pt x="46" y="42"/>
                  </a:lnTo>
                  <a:lnTo>
                    <a:pt x="167" y="42"/>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5" name="Rectangle 10">
              <a:extLst>
                <a:ext uri="{FF2B5EF4-FFF2-40B4-BE49-F238E27FC236}">
                  <a16:creationId xmlns:a16="http://schemas.microsoft.com/office/drawing/2014/main" id="{FFC38B27-E92C-4BF2-ABC9-2E2F49FDF15E}"/>
                </a:ext>
              </a:extLst>
            </p:cNvPr>
            <p:cNvSpPr>
              <a:spLocks noChangeAspect="1" noChangeArrowheads="1"/>
            </p:cNvSpPr>
            <p:nvPr userDrawn="1"/>
          </p:nvSpPr>
          <p:spPr bwMode="auto">
            <a:xfrm>
              <a:off x="-6524625" y="404813"/>
              <a:ext cx="76200" cy="434975"/>
            </a:xfrm>
            <a:prstGeom prst="rect">
              <a:avLst/>
            </a:prstGeom>
            <a:solidFill>
              <a:srgbClr val="F98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6" name="Freeform 11">
              <a:extLst>
                <a:ext uri="{FF2B5EF4-FFF2-40B4-BE49-F238E27FC236}">
                  <a16:creationId xmlns:a16="http://schemas.microsoft.com/office/drawing/2014/main" id="{AE17D13A-4484-4558-85E5-C4E329A5DF43}"/>
                </a:ext>
              </a:extLst>
            </p:cNvPr>
            <p:cNvSpPr>
              <a:spLocks noChangeAspect="1"/>
            </p:cNvSpPr>
            <p:nvPr userDrawn="1"/>
          </p:nvSpPr>
          <p:spPr bwMode="auto">
            <a:xfrm>
              <a:off x="-6327775" y="404813"/>
              <a:ext cx="252413" cy="434975"/>
            </a:xfrm>
            <a:custGeom>
              <a:avLst/>
              <a:gdLst>
                <a:gd name="T0" fmla="*/ 49 w 159"/>
                <a:gd name="T1" fmla="*/ 0 h 274"/>
                <a:gd name="T2" fmla="*/ 0 w 159"/>
                <a:gd name="T3" fmla="*/ 0 h 274"/>
                <a:gd name="T4" fmla="*/ 0 w 159"/>
                <a:gd name="T5" fmla="*/ 274 h 274"/>
                <a:gd name="T6" fmla="*/ 159 w 159"/>
                <a:gd name="T7" fmla="*/ 274 h 274"/>
                <a:gd name="T8" fmla="*/ 159 w 159"/>
                <a:gd name="T9" fmla="*/ 230 h 274"/>
                <a:gd name="T10" fmla="*/ 49 w 159"/>
                <a:gd name="T11" fmla="*/ 230 h 274"/>
                <a:gd name="T12" fmla="*/ 49 w 159"/>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159" h="274">
                  <a:moveTo>
                    <a:pt x="49" y="0"/>
                  </a:moveTo>
                  <a:lnTo>
                    <a:pt x="0" y="0"/>
                  </a:lnTo>
                  <a:lnTo>
                    <a:pt x="0" y="274"/>
                  </a:lnTo>
                  <a:lnTo>
                    <a:pt x="159" y="274"/>
                  </a:lnTo>
                  <a:lnTo>
                    <a:pt x="159" y="230"/>
                  </a:lnTo>
                  <a:lnTo>
                    <a:pt x="49" y="230"/>
                  </a:lnTo>
                  <a:lnTo>
                    <a:pt x="49" y="0"/>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7" name="Freeform 12">
              <a:extLst>
                <a:ext uri="{FF2B5EF4-FFF2-40B4-BE49-F238E27FC236}">
                  <a16:creationId xmlns:a16="http://schemas.microsoft.com/office/drawing/2014/main" id="{77E2AAD9-A8D8-4C92-BEB2-15A1797BA61C}"/>
                </a:ext>
              </a:extLst>
            </p:cNvPr>
            <p:cNvSpPr>
              <a:spLocks noChangeAspect="1"/>
            </p:cNvSpPr>
            <p:nvPr userDrawn="1"/>
          </p:nvSpPr>
          <p:spPr bwMode="auto">
            <a:xfrm>
              <a:off x="-6008688" y="404813"/>
              <a:ext cx="347663" cy="434975"/>
            </a:xfrm>
            <a:custGeom>
              <a:avLst/>
              <a:gdLst>
                <a:gd name="T0" fmla="*/ 172 w 219"/>
                <a:gd name="T1" fmla="*/ 114 h 274"/>
                <a:gd name="T2" fmla="*/ 46 w 219"/>
                <a:gd name="T3" fmla="*/ 114 h 274"/>
                <a:gd name="T4" fmla="*/ 46 w 219"/>
                <a:gd name="T5" fmla="*/ 0 h 274"/>
                <a:gd name="T6" fmla="*/ 0 w 219"/>
                <a:gd name="T7" fmla="*/ 0 h 274"/>
                <a:gd name="T8" fmla="*/ 0 w 219"/>
                <a:gd name="T9" fmla="*/ 274 h 274"/>
                <a:gd name="T10" fmla="*/ 46 w 219"/>
                <a:gd name="T11" fmla="*/ 274 h 274"/>
                <a:gd name="T12" fmla="*/ 46 w 219"/>
                <a:gd name="T13" fmla="*/ 158 h 274"/>
                <a:gd name="T14" fmla="*/ 172 w 219"/>
                <a:gd name="T15" fmla="*/ 158 h 274"/>
                <a:gd name="T16" fmla="*/ 172 w 219"/>
                <a:gd name="T17" fmla="*/ 274 h 274"/>
                <a:gd name="T18" fmla="*/ 219 w 219"/>
                <a:gd name="T19" fmla="*/ 274 h 274"/>
                <a:gd name="T20" fmla="*/ 219 w 219"/>
                <a:gd name="T21" fmla="*/ 0 h 274"/>
                <a:gd name="T22" fmla="*/ 172 w 219"/>
                <a:gd name="T23" fmla="*/ 0 h 274"/>
                <a:gd name="T24" fmla="*/ 172 w 219"/>
                <a:gd name="T25" fmla="*/ 11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274">
                  <a:moveTo>
                    <a:pt x="172" y="114"/>
                  </a:moveTo>
                  <a:lnTo>
                    <a:pt x="46" y="114"/>
                  </a:lnTo>
                  <a:lnTo>
                    <a:pt x="46" y="0"/>
                  </a:lnTo>
                  <a:lnTo>
                    <a:pt x="0" y="0"/>
                  </a:lnTo>
                  <a:lnTo>
                    <a:pt x="0" y="274"/>
                  </a:lnTo>
                  <a:lnTo>
                    <a:pt x="46" y="274"/>
                  </a:lnTo>
                  <a:lnTo>
                    <a:pt x="46" y="158"/>
                  </a:lnTo>
                  <a:lnTo>
                    <a:pt x="172" y="158"/>
                  </a:lnTo>
                  <a:lnTo>
                    <a:pt x="172" y="274"/>
                  </a:lnTo>
                  <a:lnTo>
                    <a:pt x="219" y="274"/>
                  </a:lnTo>
                  <a:lnTo>
                    <a:pt x="219" y="0"/>
                  </a:lnTo>
                  <a:lnTo>
                    <a:pt x="172" y="0"/>
                  </a:lnTo>
                  <a:lnTo>
                    <a:pt x="172" y="114"/>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8" name="Freeform 13">
              <a:extLst>
                <a:ext uri="{FF2B5EF4-FFF2-40B4-BE49-F238E27FC236}">
                  <a16:creationId xmlns:a16="http://schemas.microsoft.com/office/drawing/2014/main" id="{0D10C603-C652-4C03-9584-2D58420DEFA3}"/>
                </a:ext>
              </a:extLst>
            </p:cNvPr>
            <p:cNvSpPr>
              <a:spLocks noChangeAspect="1" noEditPoints="1"/>
            </p:cNvSpPr>
            <p:nvPr userDrawn="1"/>
          </p:nvSpPr>
          <p:spPr bwMode="auto">
            <a:xfrm>
              <a:off x="-5575300" y="401638"/>
              <a:ext cx="436563" cy="441325"/>
            </a:xfrm>
            <a:custGeom>
              <a:avLst/>
              <a:gdLst>
                <a:gd name="T0" fmla="*/ 69 w 137"/>
                <a:gd name="T1" fmla="*/ 119 h 139"/>
                <a:gd name="T2" fmla="*/ 25 w 137"/>
                <a:gd name="T3" fmla="*/ 70 h 139"/>
                <a:gd name="T4" fmla="*/ 69 w 137"/>
                <a:gd name="T5" fmla="*/ 21 h 139"/>
                <a:gd name="T6" fmla="*/ 112 w 137"/>
                <a:gd name="T7" fmla="*/ 70 h 139"/>
                <a:gd name="T8" fmla="*/ 69 w 137"/>
                <a:gd name="T9" fmla="*/ 119 h 139"/>
                <a:gd name="T10" fmla="*/ 69 w 137"/>
                <a:gd name="T11" fmla="*/ 0 h 139"/>
                <a:gd name="T12" fmla="*/ 0 w 137"/>
                <a:gd name="T13" fmla="*/ 70 h 139"/>
                <a:gd name="T14" fmla="*/ 68 w 137"/>
                <a:gd name="T15" fmla="*/ 139 h 139"/>
                <a:gd name="T16" fmla="*/ 137 w 137"/>
                <a:gd name="T17" fmla="*/ 70 h 139"/>
                <a:gd name="T18" fmla="*/ 69 w 137"/>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9">
                  <a:moveTo>
                    <a:pt x="69" y="119"/>
                  </a:moveTo>
                  <a:cubicBezTo>
                    <a:pt x="43" y="119"/>
                    <a:pt x="25" y="98"/>
                    <a:pt x="25" y="70"/>
                  </a:cubicBezTo>
                  <a:cubicBezTo>
                    <a:pt x="25" y="42"/>
                    <a:pt x="43" y="21"/>
                    <a:pt x="69" y="21"/>
                  </a:cubicBezTo>
                  <a:cubicBezTo>
                    <a:pt x="94" y="21"/>
                    <a:pt x="112" y="42"/>
                    <a:pt x="112" y="70"/>
                  </a:cubicBezTo>
                  <a:cubicBezTo>
                    <a:pt x="112" y="98"/>
                    <a:pt x="94" y="119"/>
                    <a:pt x="69" y="119"/>
                  </a:cubicBezTo>
                  <a:moveTo>
                    <a:pt x="69" y="0"/>
                  </a:moveTo>
                  <a:cubicBezTo>
                    <a:pt x="30" y="0"/>
                    <a:pt x="0" y="30"/>
                    <a:pt x="0" y="70"/>
                  </a:cubicBezTo>
                  <a:cubicBezTo>
                    <a:pt x="0" y="110"/>
                    <a:pt x="29" y="139"/>
                    <a:pt x="68" y="139"/>
                  </a:cubicBezTo>
                  <a:cubicBezTo>
                    <a:pt x="107" y="139"/>
                    <a:pt x="137" y="110"/>
                    <a:pt x="137" y="70"/>
                  </a:cubicBezTo>
                  <a:cubicBezTo>
                    <a:pt x="137" y="30"/>
                    <a:pt x="108" y="0"/>
                    <a:pt x="69" y="0"/>
                  </a:cubicBezTo>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9" name="Freeform 14">
              <a:extLst>
                <a:ext uri="{FF2B5EF4-FFF2-40B4-BE49-F238E27FC236}">
                  <a16:creationId xmlns:a16="http://schemas.microsoft.com/office/drawing/2014/main" id="{4D13F552-EDB1-494A-B3F4-3CC87FD3DDEA}"/>
                </a:ext>
              </a:extLst>
            </p:cNvPr>
            <p:cNvSpPr>
              <a:spLocks noChangeAspect="1"/>
            </p:cNvSpPr>
            <p:nvPr userDrawn="1"/>
          </p:nvSpPr>
          <p:spPr bwMode="auto">
            <a:xfrm>
              <a:off x="-7445375" y="401638"/>
              <a:ext cx="296863" cy="441325"/>
            </a:xfrm>
            <a:custGeom>
              <a:avLst/>
              <a:gdLst>
                <a:gd name="T0" fmla="*/ 27 w 93"/>
                <a:gd name="T1" fmla="*/ 36 h 139"/>
                <a:gd name="T2" fmla="*/ 49 w 93"/>
                <a:gd name="T3" fmla="*/ 21 h 139"/>
                <a:gd name="T4" fmla="*/ 82 w 93"/>
                <a:gd name="T5" fmla="*/ 30 h 139"/>
                <a:gd name="T6" fmla="*/ 89 w 93"/>
                <a:gd name="T7" fmla="*/ 10 h 139"/>
                <a:gd name="T8" fmla="*/ 51 w 93"/>
                <a:gd name="T9" fmla="*/ 0 h 139"/>
                <a:gd name="T10" fmla="*/ 3 w 93"/>
                <a:gd name="T11" fmla="*/ 38 h 139"/>
                <a:gd name="T12" fmla="*/ 70 w 93"/>
                <a:gd name="T13" fmla="*/ 102 h 139"/>
                <a:gd name="T14" fmla="*/ 46 w 93"/>
                <a:gd name="T15" fmla="*/ 117 h 139"/>
                <a:gd name="T16" fmla="*/ 8 w 93"/>
                <a:gd name="T17" fmla="*/ 103 h 139"/>
                <a:gd name="T18" fmla="*/ 0 w 93"/>
                <a:gd name="T19" fmla="*/ 123 h 139"/>
                <a:gd name="T20" fmla="*/ 45 w 93"/>
                <a:gd name="T21" fmla="*/ 139 h 139"/>
                <a:gd name="T22" fmla="*/ 93 w 93"/>
                <a:gd name="T23" fmla="*/ 98 h 139"/>
                <a:gd name="T24" fmla="*/ 27 w 93"/>
                <a:gd name="T25" fmla="*/ 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39">
                  <a:moveTo>
                    <a:pt x="27" y="36"/>
                  </a:moveTo>
                  <a:cubicBezTo>
                    <a:pt x="27" y="26"/>
                    <a:pt x="33" y="21"/>
                    <a:pt x="49" y="21"/>
                  </a:cubicBezTo>
                  <a:cubicBezTo>
                    <a:pt x="60" y="21"/>
                    <a:pt x="73" y="25"/>
                    <a:pt x="82" y="30"/>
                  </a:cubicBezTo>
                  <a:cubicBezTo>
                    <a:pt x="89" y="10"/>
                    <a:pt x="89" y="10"/>
                    <a:pt x="89" y="10"/>
                  </a:cubicBezTo>
                  <a:cubicBezTo>
                    <a:pt x="81" y="5"/>
                    <a:pt x="63" y="0"/>
                    <a:pt x="51" y="0"/>
                  </a:cubicBezTo>
                  <a:cubicBezTo>
                    <a:pt x="24" y="0"/>
                    <a:pt x="3" y="13"/>
                    <a:pt x="3" y="38"/>
                  </a:cubicBezTo>
                  <a:cubicBezTo>
                    <a:pt x="3" y="86"/>
                    <a:pt x="70" y="69"/>
                    <a:pt x="70" y="102"/>
                  </a:cubicBezTo>
                  <a:cubicBezTo>
                    <a:pt x="70" y="111"/>
                    <a:pt x="60" y="117"/>
                    <a:pt x="46" y="117"/>
                  </a:cubicBezTo>
                  <a:cubicBezTo>
                    <a:pt x="35" y="117"/>
                    <a:pt x="20" y="112"/>
                    <a:pt x="8" y="103"/>
                  </a:cubicBezTo>
                  <a:cubicBezTo>
                    <a:pt x="0" y="123"/>
                    <a:pt x="0" y="123"/>
                    <a:pt x="0" y="123"/>
                  </a:cubicBezTo>
                  <a:cubicBezTo>
                    <a:pt x="11" y="133"/>
                    <a:pt x="29" y="139"/>
                    <a:pt x="45" y="139"/>
                  </a:cubicBezTo>
                  <a:cubicBezTo>
                    <a:pt x="71" y="139"/>
                    <a:pt x="93" y="122"/>
                    <a:pt x="93" y="98"/>
                  </a:cubicBezTo>
                  <a:cubicBezTo>
                    <a:pt x="93" y="50"/>
                    <a:pt x="27" y="61"/>
                    <a:pt x="27" y="36"/>
                  </a:cubicBezTo>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15">
              <a:extLst>
                <a:ext uri="{FF2B5EF4-FFF2-40B4-BE49-F238E27FC236}">
                  <a16:creationId xmlns:a16="http://schemas.microsoft.com/office/drawing/2014/main" id="{0E4D49F1-80CC-4BAA-BFD4-838375313C74}"/>
                </a:ext>
              </a:extLst>
            </p:cNvPr>
            <p:cNvSpPr>
              <a:spLocks noChangeAspect="1"/>
            </p:cNvSpPr>
            <p:nvPr userDrawn="1"/>
          </p:nvSpPr>
          <p:spPr bwMode="auto">
            <a:xfrm>
              <a:off x="-8648700" y="404813"/>
              <a:ext cx="652463" cy="434975"/>
            </a:xfrm>
            <a:custGeom>
              <a:avLst/>
              <a:gdLst>
                <a:gd name="T0" fmla="*/ 0 w 411"/>
                <a:gd name="T1" fmla="*/ 42 h 274"/>
                <a:gd name="T2" fmla="*/ 0 w 411"/>
                <a:gd name="T3" fmla="*/ 44 h 274"/>
                <a:gd name="T4" fmla="*/ 86 w 411"/>
                <a:gd name="T5" fmla="*/ 44 h 274"/>
                <a:gd name="T6" fmla="*/ 86 w 411"/>
                <a:gd name="T7" fmla="*/ 274 h 274"/>
                <a:gd name="T8" fmla="*/ 132 w 411"/>
                <a:gd name="T9" fmla="*/ 274 h 274"/>
                <a:gd name="T10" fmla="*/ 132 w 411"/>
                <a:gd name="T11" fmla="*/ 44 h 274"/>
                <a:gd name="T12" fmla="*/ 279 w 411"/>
                <a:gd name="T13" fmla="*/ 44 h 274"/>
                <a:gd name="T14" fmla="*/ 279 w 411"/>
                <a:gd name="T15" fmla="*/ 274 h 274"/>
                <a:gd name="T16" fmla="*/ 325 w 411"/>
                <a:gd name="T17" fmla="*/ 274 h 274"/>
                <a:gd name="T18" fmla="*/ 325 w 411"/>
                <a:gd name="T19" fmla="*/ 44 h 274"/>
                <a:gd name="T20" fmla="*/ 411 w 411"/>
                <a:gd name="T21" fmla="*/ 44 h 274"/>
                <a:gd name="T22" fmla="*/ 411 w 411"/>
                <a:gd name="T23" fmla="*/ 42 h 274"/>
                <a:gd name="T24" fmla="*/ 411 w 411"/>
                <a:gd name="T25" fmla="*/ 0 h 274"/>
                <a:gd name="T26" fmla="*/ 0 w 411"/>
                <a:gd name="T27" fmla="*/ 0 h 274"/>
                <a:gd name="T28" fmla="*/ 0 w 411"/>
                <a:gd name="T29" fmla="*/ 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1" h="274">
                  <a:moveTo>
                    <a:pt x="0" y="42"/>
                  </a:moveTo>
                  <a:lnTo>
                    <a:pt x="0" y="44"/>
                  </a:lnTo>
                  <a:lnTo>
                    <a:pt x="86" y="44"/>
                  </a:lnTo>
                  <a:lnTo>
                    <a:pt x="86" y="274"/>
                  </a:lnTo>
                  <a:lnTo>
                    <a:pt x="132" y="274"/>
                  </a:lnTo>
                  <a:lnTo>
                    <a:pt x="132" y="44"/>
                  </a:lnTo>
                  <a:lnTo>
                    <a:pt x="279" y="44"/>
                  </a:lnTo>
                  <a:lnTo>
                    <a:pt x="279" y="274"/>
                  </a:lnTo>
                  <a:lnTo>
                    <a:pt x="325" y="274"/>
                  </a:lnTo>
                  <a:lnTo>
                    <a:pt x="325" y="44"/>
                  </a:lnTo>
                  <a:lnTo>
                    <a:pt x="411" y="44"/>
                  </a:lnTo>
                  <a:lnTo>
                    <a:pt x="411" y="42"/>
                  </a:lnTo>
                  <a:lnTo>
                    <a:pt x="411" y="0"/>
                  </a:lnTo>
                  <a:lnTo>
                    <a:pt x="0" y="0"/>
                  </a:lnTo>
                  <a:lnTo>
                    <a:pt x="0" y="42"/>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16">
              <a:extLst>
                <a:ext uri="{FF2B5EF4-FFF2-40B4-BE49-F238E27FC236}">
                  <a16:creationId xmlns:a16="http://schemas.microsoft.com/office/drawing/2014/main" id="{7DE4DA8C-FC7E-4A43-9806-6B72F17E0DB5}"/>
                </a:ext>
              </a:extLst>
            </p:cNvPr>
            <p:cNvSpPr>
              <a:spLocks noChangeAspect="1"/>
            </p:cNvSpPr>
            <p:nvPr userDrawn="1"/>
          </p:nvSpPr>
          <p:spPr bwMode="auto">
            <a:xfrm>
              <a:off x="-9566275" y="1135063"/>
              <a:ext cx="182563" cy="196850"/>
            </a:xfrm>
            <a:custGeom>
              <a:avLst/>
              <a:gdLst>
                <a:gd name="T0" fmla="*/ 48 w 57"/>
                <a:gd name="T1" fmla="*/ 3 h 62"/>
                <a:gd name="T2" fmla="*/ 53 w 57"/>
                <a:gd name="T3" fmla="*/ 0 h 62"/>
                <a:gd name="T4" fmla="*/ 57 w 57"/>
                <a:gd name="T5" fmla="*/ 4 h 62"/>
                <a:gd name="T6" fmla="*/ 57 w 57"/>
                <a:gd name="T7" fmla="*/ 61 h 62"/>
                <a:gd name="T8" fmla="*/ 52 w 57"/>
                <a:gd name="T9" fmla="*/ 61 h 62"/>
                <a:gd name="T10" fmla="*/ 52 w 57"/>
                <a:gd name="T11" fmla="*/ 6 h 62"/>
                <a:gd name="T12" fmla="*/ 32 w 57"/>
                <a:gd name="T13" fmla="*/ 59 h 62"/>
                <a:gd name="T14" fmla="*/ 28 w 57"/>
                <a:gd name="T15" fmla="*/ 62 h 62"/>
                <a:gd name="T16" fmla="*/ 25 w 57"/>
                <a:gd name="T17" fmla="*/ 59 h 62"/>
                <a:gd name="T18" fmla="*/ 5 w 57"/>
                <a:gd name="T19" fmla="*/ 6 h 62"/>
                <a:gd name="T20" fmla="*/ 5 w 57"/>
                <a:gd name="T21" fmla="*/ 61 h 62"/>
                <a:gd name="T22" fmla="*/ 0 w 57"/>
                <a:gd name="T23" fmla="*/ 61 h 62"/>
                <a:gd name="T24" fmla="*/ 0 w 57"/>
                <a:gd name="T25" fmla="*/ 4 h 62"/>
                <a:gd name="T26" fmla="*/ 4 w 57"/>
                <a:gd name="T27" fmla="*/ 0 h 62"/>
                <a:gd name="T28" fmla="*/ 10 w 57"/>
                <a:gd name="T29" fmla="*/ 3 h 62"/>
                <a:gd name="T30" fmla="*/ 29 w 57"/>
                <a:gd name="T31" fmla="*/ 56 h 62"/>
                <a:gd name="T32" fmla="*/ 48 w 57"/>
                <a:gd name="T33"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2">
                  <a:moveTo>
                    <a:pt x="48" y="3"/>
                  </a:moveTo>
                  <a:cubicBezTo>
                    <a:pt x="49" y="1"/>
                    <a:pt x="51" y="0"/>
                    <a:pt x="53" y="0"/>
                  </a:cubicBezTo>
                  <a:cubicBezTo>
                    <a:pt x="55" y="0"/>
                    <a:pt x="57" y="1"/>
                    <a:pt x="57" y="4"/>
                  </a:cubicBezTo>
                  <a:cubicBezTo>
                    <a:pt x="57" y="61"/>
                    <a:pt x="57" y="61"/>
                    <a:pt x="57" y="61"/>
                  </a:cubicBezTo>
                  <a:cubicBezTo>
                    <a:pt x="52" y="61"/>
                    <a:pt x="52" y="61"/>
                    <a:pt x="52" y="61"/>
                  </a:cubicBezTo>
                  <a:cubicBezTo>
                    <a:pt x="52" y="6"/>
                    <a:pt x="52" y="6"/>
                    <a:pt x="52" y="6"/>
                  </a:cubicBezTo>
                  <a:cubicBezTo>
                    <a:pt x="32" y="59"/>
                    <a:pt x="32" y="59"/>
                    <a:pt x="32" y="59"/>
                  </a:cubicBezTo>
                  <a:cubicBezTo>
                    <a:pt x="32" y="61"/>
                    <a:pt x="30" y="62"/>
                    <a:pt x="28" y="62"/>
                  </a:cubicBezTo>
                  <a:cubicBezTo>
                    <a:pt x="26" y="62"/>
                    <a:pt x="25" y="61"/>
                    <a:pt x="25" y="59"/>
                  </a:cubicBezTo>
                  <a:cubicBezTo>
                    <a:pt x="5" y="6"/>
                    <a:pt x="5" y="6"/>
                    <a:pt x="5" y="6"/>
                  </a:cubicBezTo>
                  <a:cubicBezTo>
                    <a:pt x="5" y="61"/>
                    <a:pt x="5" y="61"/>
                    <a:pt x="5" y="61"/>
                  </a:cubicBezTo>
                  <a:cubicBezTo>
                    <a:pt x="0" y="61"/>
                    <a:pt x="0" y="61"/>
                    <a:pt x="0" y="61"/>
                  </a:cubicBezTo>
                  <a:cubicBezTo>
                    <a:pt x="0" y="4"/>
                    <a:pt x="0" y="4"/>
                    <a:pt x="0" y="4"/>
                  </a:cubicBezTo>
                  <a:cubicBezTo>
                    <a:pt x="0" y="1"/>
                    <a:pt x="2" y="0"/>
                    <a:pt x="4" y="0"/>
                  </a:cubicBezTo>
                  <a:cubicBezTo>
                    <a:pt x="7" y="0"/>
                    <a:pt x="9" y="1"/>
                    <a:pt x="10" y="3"/>
                  </a:cubicBezTo>
                  <a:cubicBezTo>
                    <a:pt x="29" y="56"/>
                    <a:pt x="29" y="56"/>
                    <a:pt x="29" y="56"/>
                  </a:cubicBezTo>
                  <a:lnTo>
                    <a:pt x="48" y="3"/>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17">
              <a:extLst>
                <a:ext uri="{FF2B5EF4-FFF2-40B4-BE49-F238E27FC236}">
                  <a16:creationId xmlns:a16="http://schemas.microsoft.com/office/drawing/2014/main" id="{74A5E92C-AB05-4D19-8E36-AB4D9DE8824F}"/>
                </a:ext>
              </a:extLst>
            </p:cNvPr>
            <p:cNvSpPr>
              <a:spLocks noChangeAspect="1" noEditPoints="1"/>
            </p:cNvSpPr>
            <p:nvPr userDrawn="1"/>
          </p:nvSpPr>
          <p:spPr bwMode="auto">
            <a:xfrm>
              <a:off x="-9326563" y="1185863"/>
              <a:ext cx="133350" cy="146050"/>
            </a:xfrm>
            <a:custGeom>
              <a:avLst/>
              <a:gdLst>
                <a:gd name="T0" fmla="*/ 31 w 42"/>
                <a:gd name="T1" fmla="*/ 25 h 46"/>
                <a:gd name="T2" fmla="*/ 17 w 42"/>
                <a:gd name="T3" fmla="*/ 25 h 46"/>
                <a:gd name="T4" fmla="*/ 5 w 42"/>
                <a:gd name="T5" fmla="*/ 34 h 46"/>
                <a:gd name="T6" fmla="*/ 15 w 42"/>
                <a:gd name="T7" fmla="*/ 41 h 46"/>
                <a:gd name="T8" fmla="*/ 26 w 42"/>
                <a:gd name="T9" fmla="*/ 40 h 46"/>
                <a:gd name="T10" fmla="*/ 31 w 42"/>
                <a:gd name="T11" fmla="*/ 39 h 46"/>
                <a:gd name="T12" fmla="*/ 31 w 42"/>
                <a:gd name="T13" fmla="*/ 25 h 46"/>
                <a:gd name="T14" fmla="*/ 40 w 42"/>
                <a:gd name="T15" fmla="*/ 46 h 46"/>
                <a:gd name="T16" fmla="*/ 36 w 42"/>
                <a:gd name="T17" fmla="*/ 44 h 46"/>
                <a:gd name="T18" fmla="*/ 30 w 42"/>
                <a:gd name="T19" fmla="*/ 43 h 46"/>
                <a:gd name="T20" fmla="*/ 27 w 42"/>
                <a:gd name="T21" fmla="*/ 44 h 46"/>
                <a:gd name="T22" fmla="*/ 14 w 42"/>
                <a:gd name="T23" fmla="*/ 46 h 46"/>
                <a:gd name="T24" fmla="*/ 0 w 42"/>
                <a:gd name="T25" fmla="*/ 34 h 46"/>
                <a:gd name="T26" fmla="*/ 17 w 42"/>
                <a:gd name="T27" fmla="*/ 21 h 46"/>
                <a:gd name="T28" fmla="*/ 31 w 42"/>
                <a:gd name="T29" fmla="*/ 21 h 46"/>
                <a:gd name="T30" fmla="*/ 31 w 42"/>
                <a:gd name="T31" fmla="*/ 15 h 46"/>
                <a:gd name="T32" fmla="*/ 20 w 42"/>
                <a:gd name="T33" fmla="*/ 5 h 46"/>
                <a:gd name="T34" fmla="*/ 6 w 42"/>
                <a:gd name="T35" fmla="*/ 8 h 46"/>
                <a:gd name="T36" fmla="*/ 3 w 42"/>
                <a:gd name="T37" fmla="*/ 8 h 46"/>
                <a:gd name="T38" fmla="*/ 2 w 42"/>
                <a:gd name="T39" fmla="*/ 4 h 46"/>
                <a:gd name="T40" fmla="*/ 5 w 42"/>
                <a:gd name="T41" fmla="*/ 3 h 46"/>
                <a:gd name="T42" fmla="*/ 20 w 42"/>
                <a:gd name="T43" fmla="*/ 0 h 46"/>
                <a:gd name="T44" fmla="*/ 36 w 42"/>
                <a:gd name="T45" fmla="*/ 15 h 46"/>
                <a:gd name="T46" fmla="*/ 36 w 42"/>
                <a:gd name="T47" fmla="*/ 39 h 46"/>
                <a:gd name="T48" fmla="*/ 42 w 42"/>
                <a:gd name="T49" fmla="*/ 42 h 46"/>
                <a:gd name="T50" fmla="*/ 40 w 42"/>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6">
                  <a:moveTo>
                    <a:pt x="31" y="25"/>
                  </a:moveTo>
                  <a:cubicBezTo>
                    <a:pt x="17" y="25"/>
                    <a:pt x="17" y="25"/>
                    <a:pt x="17" y="25"/>
                  </a:cubicBezTo>
                  <a:cubicBezTo>
                    <a:pt x="9" y="25"/>
                    <a:pt x="5" y="27"/>
                    <a:pt x="5" y="34"/>
                  </a:cubicBezTo>
                  <a:cubicBezTo>
                    <a:pt x="5" y="39"/>
                    <a:pt x="9" y="41"/>
                    <a:pt x="15" y="41"/>
                  </a:cubicBezTo>
                  <a:cubicBezTo>
                    <a:pt x="18" y="41"/>
                    <a:pt x="22" y="41"/>
                    <a:pt x="26" y="40"/>
                  </a:cubicBezTo>
                  <a:cubicBezTo>
                    <a:pt x="31" y="39"/>
                    <a:pt x="31" y="39"/>
                    <a:pt x="31" y="39"/>
                  </a:cubicBezTo>
                  <a:lnTo>
                    <a:pt x="31" y="25"/>
                  </a:lnTo>
                  <a:close/>
                  <a:moveTo>
                    <a:pt x="40" y="46"/>
                  </a:moveTo>
                  <a:cubicBezTo>
                    <a:pt x="36" y="44"/>
                    <a:pt x="36" y="44"/>
                    <a:pt x="36" y="44"/>
                  </a:cubicBezTo>
                  <a:cubicBezTo>
                    <a:pt x="34" y="43"/>
                    <a:pt x="32" y="42"/>
                    <a:pt x="30" y="43"/>
                  </a:cubicBezTo>
                  <a:cubicBezTo>
                    <a:pt x="27" y="44"/>
                    <a:pt x="27" y="44"/>
                    <a:pt x="27" y="44"/>
                  </a:cubicBezTo>
                  <a:cubicBezTo>
                    <a:pt x="23" y="45"/>
                    <a:pt x="18" y="46"/>
                    <a:pt x="14" y="46"/>
                  </a:cubicBezTo>
                  <a:cubicBezTo>
                    <a:pt x="5" y="46"/>
                    <a:pt x="0" y="41"/>
                    <a:pt x="0" y="34"/>
                  </a:cubicBezTo>
                  <a:cubicBezTo>
                    <a:pt x="0" y="24"/>
                    <a:pt x="8" y="21"/>
                    <a:pt x="17" y="21"/>
                  </a:cubicBezTo>
                  <a:cubicBezTo>
                    <a:pt x="31" y="21"/>
                    <a:pt x="31" y="21"/>
                    <a:pt x="31" y="21"/>
                  </a:cubicBezTo>
                  <a:cubicBezTo>
                    <a:pt x="31" y="15"/>
                    <a:pt x="31" y="15"/>
                    <a:pt x="31" y="15"/>
                  </a:cubicBezTo>
                  <a:cubicBezTo>
                    <a:pt x="31" y="8"/>
                    <a:pt x="27" y="5"/>
                    <a:pt x="20" y="5"/>
                  </a:cubicBezTo>
                  <a:cubicBezTo>
                    <a:pt x="16" y="5"/>
                    <a:pt x="11" y="6"/>
                    <a:pt x="6" y="8"/>
                  </a:cubicBezTo>
                  <a:cubicBezTo>
                    <a:pt x="3" y="8"/>
                    <a:pt x="3" y="8"/>
                    <a:pt x="3" y="8"/>
                  </a:cubicBezTo>
                  <a:cubicBezTo>
                    <a:pt x="2" y="4"/>
                    <a:pt x="2" y="4"/>
                    <a:pt x="2" y="4"/>
                  </a:cubicBezTo>
                  <a:cubicBezTo>
                    <a:pt x="5" y="3"/>
                    <a:pt x="5" y="3"/>
                    <a:pt x="5" y="3"/>
                  </a:cubicBezTo>
                  <a:cubicBezTo>
                    <a:pt x="11" y="1"/>
                    <a:pt x="16" y="0"/>
                    <a:pt x="20" y="0"/>
                  </a:cubicBezTo>
                  <a:cubicBezTo>
                    <a:pt x="29" y="0"/>
                    <a:pt x="36" y="4"/>
                    <a:pt x="36" y="15"/>
                  </a:cubicBezTo>
                  <a:cubicBezTo>
                    <a:pt x="36" y="39"/>
                    <a:pt x="36" y="39"/>
                    <a:pt x="36" y="39"/>
                  </a:cubicBezTo>
                  <a:cubicBezTo>
                    <a:pt x="42" y="42"/>
                    <a:pt x="42" y="42"/>
                    <a:pt x="42" y="42"/>
                  </a:cubicBezTo>
                  <a:lnTo>
                    <a:pt x="40" y="46"/>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8">
              <a:extLst>
                <a:ext uri="{FF2B5EF4-FFF2-40B4-BE49-F238E27FC236}">
                  <a16:creationId xmlns:a16="http://schemas.microsoft.com/office/drawing/2014/main" id="{E38F24C3-7849-4A18-9FBA-9C372710184F}"/>
                </a:ext>
              </a:extLst>
            </p:cNvPr>
            <p:cNvSpPr>
              <a:spLocks noChangeAspect="1"/>
            </p:cNvSpPr>
            <p:nvPr userDrawn="1"/>
          </p:nvSpPr>
          <p:spPr bwMode="auto">
            <a:xfrm>
              <a:off x="-9161463" y="1150938"/>
              <a:ext cx="92075" cy="180975"/>
            </a:xfrm>
            <a:custGeom>
              <a:avLst/>
              <a:gdLst>
                <a:gd name="T0" fmla="*/ 29 w 29"/>
                <a:gd name="T1" fmla="*/ 56 h 57"/>
                <a:gd name="T2" fmla="*/ 20 w 29"/>
                <a:gd name="T3" fmla="*/ 57 h 57"/>
                <a:gd name="T4" fmla="*/ 8 w 29"/>
                <a:gd name="T5" fmla="*/ 43 h 57"/>
                <a:gd name="T6" fmla="*/ 8 w 29"/>
                <a:gd name="T7" fmla="*/ 17 h 57"/>
                <a:gd name="T8" fmla="*/ 0 w 29"/>
                <a:gd name="T9" fmla="*/ 17 h 57"/>
                <a:gd name="T10" fmla="*/ 0 w 29"/>
                <a:gd name="T11" fmla="*/ 12 h 57"/>
                <a:gd name="T12" fmla="*/ 8 w 29"/>
                <a:gd name="T13" fmla="*/ 12 h 57"/>
                <a:gd name="T14" fmla="*/ 8 w 29"/>
                <a:gd name="T15" fmla="*/ 1 h 57"/>
                <a:gd name="T16" fmla="*/ 13 w 29"/>
                <a:gd name="T17" fmla="*/ 0 h 57"/>
                <a:gd name="T18" fmla="*/ 13 w 29"/>
                <a:gd name="T19" fmla="*/ 12 h 57"/>
                <a:gd name="T20" fmla="*/ 28 w 29"/>
                <a:gd name="T21" fmla="*/ 12 h 57"/>
                <a:gd name="T22" fmla="*/ 28 w 29"/>
                <a:gd name="T23" fmla="*/ 17 h 57"/>
                <a:gd name="T24" fmla="*/ 13 w 29"/>
                <a:gd name="T25" fmla="*/ 17 h 57"/>
                <a:gd name="T26" fmla="*/ 13 w 29"/>
                <a:gd name="T27" fmla="*/ 42 h 57"/>
                <a:gd name="T28" fmla="*/ 20 w 29"/>
                <a:gd name="T29" fmla="*/ 52 h 57"/>
                <a:gd name="T30" fmla="*/ 28 w 29"/>
                <a:gd name="T31" fmla="*/ 51 h 57"/>
                <a:gd name="T32" fmla="*/ 29 w 29"/>
                <a:gd name="T3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7">
                  <a:moveTo>
                    <a:pt x="29" y="56"/>
                  </a:moveTo>
                  <a:cubicBezTo>
                    <a:pt x="25" y="57"/>
                    <a:pt x="22" y="57"/>
                    <a:pt x="20" y="57"/>
                  </a:cubicBezTo>
                  <a:cubicBezTo>
                    <a:pt x="12" y="57"/>
                    <a:pt x="8" y="52"/>
                    <a:pt x="8" y="43"/>
                  </a:cubicBezTo>
                  <a:cubicBezTo>
                    <a:pt x="8" y="17"/>
                    <a:pt x="8" y="17"/>
                    <a:pt x="8" y="17"/>
                  </a:cubicBezTo>
                  <a:cubicBezTo>
                    <a:pt x="0" y="17"/>
                    <a:pt x="0" y="17"/>
                    <a:pt x="0" y="17"/>
                  </a:cubicBezTo>
                  <a:cubicBezTo>
                    <a:pt x="0" y="12"/>
                    <a:pt x="0" y="12"/>
                    <a:pt x="0" y="12"/>
                  </a:cubicBezTo>
                  <a:cubicBezTo>
                    <a:pt x="8" y="12"/>
                    <a:pt x="8" y="12"/>
                    <a:pt x="8" y="12"/>
                  </a:cubicBezTo>
                  <a:cubicBezTo>
                    <a:pt x="8" y="1"/>
                    <a:pt x="8" y="1"/>
                    <a:pt x="8" y="1"/>
                  </a:cubicBezTo>
                  <a:cubicBezTo>
                    <a:pt x="13" y="0"/>
                    <a:pt x="13" y="0"/>
                    <a:pt x="13" y="0"/>
                  </a:cubicBezTo>
                  <a:cubicBezTo>
                    <a:pt x="13" y="12"/>
                    <a:pt x="13" y="12"/>
                    <a:pt x="13" y="12"/>
                  </a:cubicBezTo>
                  <a:cubicBezTo>
                    <a:pt x="28" y="12"/>
                    <a:pt x="28" y="12"/>
                    <a:pt x="28" y="12"/>
                  </a:cubicBezTo>
                  <a:cubicBezTo>
                    <a:pt x="28" y="17"/>
                    <a:pt x="28" y="17"/>
                    <a:pt x="28" y="17"/>
                  </a:cubicBezTo>
                  <a:cubicBezTo>
                    <a:pt x="13" y="17"/>
                    <a:pt x="13" y="17"/>
                    <a:pt x="13" y="17"/>
                  </a:cubicBezTo>
                  <a:cubicBezTo>
                    <a:pt x="13" y="42"/>
                    <a:pt x="13" y="42"/>
                    <a:pt x="13" y="42"/>
                  </a:cubicBezTo>
                  <a:cubicBezTo>
                    <a:pt x="13" y="49"/>
                    <a:pt x="15" y="52"/>
                    <a:pt x="20" y="52"/>
                  </a:cubicBezTo>
                  <a:cubicBezTo>
                    <a:pt x="22" y="52"/>
                    <a:pt x="24" y="52"/>
                    <a:pt x="28" y="51"/>
                  </a:cubicBezTo>
                  <a:lnTo>
                    <a:pt x="29" y="56"/>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4" name="Freeform 19">
              <a:extLst>
                <a:ext uri="{FF2B5EF4-FFF2-40B4-BE49-F238E27FC236}">
                  <a16:creationId xmlns:a16="http://schemas.microsoft.com/office/drawing/2014/main" id="{CD8EC78D-D207-43CC-8A05-1E58251DCE25}"/>
                </a:ext>
              </a:extLst>
            </p:cNvPr>
            <p:cNvSpPr>
              <a:spLocks noChangeAspect="1"/>
            </p:cNvSpPr>
            <p:nvPr userDrawn="1"/>
          </p:nvSpPr>
          <p:spPr bwMode="auto">
            <a:xfrm>
              <a:off x="-9034463" y="1150938"/>
              <a:ext cx="93663" cy="180975"/>
            </a:xfrm>
            <a:custGeom>
              <a:avLst/>
              <a:gdLst>
                <a:gd name="T0" fmla="*/ 29 w 29"/>
                <a:gd name="T1" fmla="*/ 56 h 57"/>
                <a:gd name="T2" fmla="*/ 20 w 29"/>
                <a:gd name="T3" fmla="*/ 57 h 57"/>
                <a:gd name="T4" fmla="*/ 7 w 29"/>
                <a:gd name="T5" fmla="*/ 43 h 57"/>
                <a:gd name="T6" fmla="*/ 7 w 29"/>
                <a:gd name="T7" fmla="*/ 17 h 57"/>
                <a:gd name="T8" fmla="*/ 0 w 29"/>
                <a:gd name="T9" fmla="*/ 17 h 57"/>
                <a:gd name="T10" fmla="*/ 0 w 29"/>
                <a:gd name="T11" fmla="*/ 12 h 57"/>
                <a:gd name="T12" fmla="*/ 7 w 29"/>
                <a:gd name="T13" fmla="*/ 12 h 57"/>
                <a:gd name="T14" fmla="*/ 7 w 29"/>
                <a:gd name="T15" fmla="*/ 1 h 57"/>
                <a:gd name="T16" fmla="*/ 12 w 29"/>
                <a:gd name="T17" fmla="*/ 0 h 57"/>
                <a:gd name="T18" fmla="*/ 12 w 29"/>
                <a:gd name="T19" fmla="*/ 12 h 57"/>
                <a:gd name="T20" fmla="*/ 28 w 29"/>
                <a:gd name="T21" fmla="*/ 12 h 57"/>
                <a:gd name="T22" fmla="*/ 28 w 29"/>
                <a:gd name="T23" fmla="*/ 17 h 57"/>
                <a:gd name="T24" fmla="*/ 12 w 29"/>
                <a:gd name="T25" fmla="*/ 17 h 57"/>
                <a:gd name="T26" fmla="*/ 12 w 29"/>
                <a:gd name="T27" fmla="*/ 42 h 57"/>
                <a:gd name="T28" fmla="*/ 20 w 29"/>
                <a:gd name="T29" fmla="*/ 52 h 57"/>
                <a:gd name="T30" fmla="*/ 28 w 29"/>
                <a:gd name="T31" fmla="*/ 51 h 57"/>
                <a:gd name="T32" fmla="*/ 29 w 29"/>
                <a:gd name="T3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7">
                  <a:moveTo>
                    <a:pt x="29" y="56"/>
                  </a:moveTo>
                  <a:cubicBezTo>
                    <a:pt x="24" y="57"/>
                    <a:pt x="22" y="57"/>
                    <a:pt x="20" y="57"/>
                  </a:cubicBezTo>
                  <a:cubicBezTo>
                    <a:pt x="11" y="57"/>
                    <a:pt x="7" y="52"/>
                    <a:pt x="7" y="43"/>
                  </a:cubicBezTo>
                  <a:cubicBezTo>
                    <a:pt x="7" y="17"/>
                    <a:pt x="7" y="17"/>
                    <a:pt x="7" y="17"/>
                  </a:cubicBezTo>
                  <a:cubicBezTo>
                    <a:pt x="0" y="17"/>
                    <a:pt x="0" y="17"/>
                    <a:pt x="0" y="17"/>
                  </a:cubicBezTo>
                  <a:cubicBezTo>
                    <a:pt x="0" y="12"/>
                    <a:pt x="0" y="12"/>
                    <a:pt x="0" y="12"/>
                  </a:cubicBezTo>
                  <a:cubicBezTo>
                    <a:pt x="7" y="12"/>
                    <a:pt x="7" y="12"/>
                    <a:pt x="7" y="12"/>
                  </a:cubicBezTo>
                  <a:cubicBezTo>
                    <a:pt x="7" y="1"/>
                    <a:pt x="7" y="1"/>
                    <a:pt x="7" y="1"/>
                  </a:cubicBezTo>
                  <a:cubicBezTo>
                    <a:pt x="12" y="0"/>
                    <a:pt x="12" y="0"/>
                    <a:pt x="12" y="0"/>
                  </a:cubicBezTo>
                  <a:cubicBezTo>
                    <a:pt x="12" y="12"/>
                    <a:pt x="12" y="12"/>
                    <a:pt x="12" y="12"/>
                  </a:cubicBezTo>
                  <a:cubicBezTo>
                    <a:pt x="28" y="12"/>
                    <a:pt x="28" y="12"/>
                    <a:pt x="28" y="12"/>
                  </a:cubicBezTo>
                  <a:cubicBezTo>
                    <a:pt x="28" y="17"/>
                    <a:pt x="28" y="17"/>
                    <a:pt x="28" y="17"/>
                  </a:cubicBezTo>
                  <a:cubicBezTo>
                    <a:pt x="12" y="17"/>
                    <a:pt x="12" y="17"/>
                    <a:pt x="12" y="17"/>
                  </a:cubicBezTo>
                  <a:cubicBezTo>
                    <a:pt x="12" y="42"/>
                    <a:pt x="12" y="42"/>
                    <a:pt x="12" y="42"/>
                  </a:cubicBezTo>
                  <a:cubicBezTo>
                    <a:pt x="12" y="49"/>
                    <a:pt x="14" y="52"/>
                    <a:pt x="20" y="52"/>
                  </a:cubicBezTo>
                  <a:cubicBezTo>
                    <a:pt x="22" y="52"/>
                    <a:pt x="24" y="52"/>
                    <a:pt x="28" y="51"/>
                  </a:cubicBezTo>
                  <a:lnTo>
                    <a:pt x="29" y="56"/>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Freeform 20">
              <a:extLst>
                <a:ext uri="{FF2B5EF4-FFF2-40B4-BE49-F238E27FC236}">
                  <a16:creationId xmlns:a16="http://schemas.microsoft.com/office/drawing/2014/main" id="{AE238D95-8EBA-427D-9B32-840E04340671}"/>
                </a:ext>
              </a:extLst>
            </p:cNvPr>
            <p:cNvSpPr>
              <a:spLocks noChangeAspect="1" noEditPoints="1"/>
            </p:cNvSpPr>
            <p:nvPr userDrawn="1"/>
          </p:nvSpPr>
          <p:spPr bwMode="auto">
            <a:xfrm>
              <a:off x="-8899525" y="1185863"/>
              <a:ext cx="130175" cy="146050"/>
            </a:xfrm>
            <a:custGeom>
              <a:avLst/>
              <a:gdLst>
                <a:gd name="T0" fmla="*/ 20 w 41"/>
                <a:gd name="T1" fmla="*/ 5 h 46"/>
                <a:gd name="T2" fmla="*/ 5 w 41"/>
                <a:gd name="T3" fmla="*/ 23 h 46"/>
                <a:gd name="T4" fmla="*/ 21 w 41"/>
                <a:gd name="T5" fmla="*/ 41 h 46"/>
                <a:gd name="T6" fmla="*/ 36 w 41"/>
                <a:gd name="T7" fmla="*/ 23 h 46"/>
                <a:gd name="T8" fmla="*/ 20 w 41"/>
                <a:gd name="T9" fmla="*/ 5 h 46"/>
                <a:gd name="T10" fmla="*/ 20 w 41"/>
                <a:gd name="T11" fmla="*/ 46 h 46"/>
                <a:gd name="T12" fmla="*/ 0 w 41"/>
                <a:gd name="T13" fmla="*/ 23 h 46"/>
                <a:gd name="T14" fmla="*/ 21 w 41"/>
                <a:gd name="T15" fmla="*/ 0 h 46"/>
                <a:gd name="T16" fmla="*/ 41 w 41"/>
                <a:gd name="T17" fmla="*/ 23 h 46"/>
                <a:gd name="T18" fmla="*/ 20 w 41"/>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6">
                  <a:moveTo>
                    <a:pt x="20" y="5"/>
                  </a:moveTo>
                  <a:cubicBezTo>
                    <a:pt x="11" y="5"/>
                    <a:pt x="5" y="11"/>
                    <a:pt x="5" y="23"/>
                  </a:cubicBezTo>
                  <a:cubicBezTo>
                    <a:pt x="5" y="35"/>
                    <a:pt x="11" y="41"/>
                    <a:pt x="21" y="41"/>
                  </a:cubicBezTo>
                  <a:cubicBezTo>
                    <a:pt x="30" y="41"/>
                    <a:pt x="36" y="35"/>
                    <a:pt x="36" y="23"/>
                  </a:cubicBezTo>
                  <a:cubicBezTo>
                    <a:pt x="36" y="11"/>
                    <a:pt x="30" y="5"/>
                    <a:pt x="20" y="5"/>
                  </a:cubicBezTo>
                  <a:moveTo>
                    <a:pt x="20" y="46"/>
                  </a:moveTo>
                  <a:cubicBezTo>
                    <a:pt x="8" y="46"/>
                    <a:pt x="0" y="37"/>
                    <a:pt x="0" y="23"/>
                  </a:cubicBezTo>
                  <a:cubicBezTo>
                    <a:pt x="0" y="8"/>
                    <a:pt x="8" y="0"/>
                    <a:pt x="21" y="0"/>
                  </a:cubicBezTo>
                  <a:cubicBezTo>
                    <a:pt x="33" y="0"/>
                    <a:pt x="41" y="8"/>
                    <a:pt x="41" y="23"/>
                  </a:cubicBezTo>
                  <a:cubicBezTo>
                    <a:pt x="41" y="38"/>
                    <a:pt x="33" y="46"/>
                    <a:pt x="20" y="46"/>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Freeform 21">
              <a:extLst>
                <a:ext uri="{FF2B5EF4-FFF2-40B4-BE49-F238E27FC236}">
                  <a16:creationId xmlns:a16="http://schemas.microsoft.com/office/drawing/2014/main" id="{604B5659-8DF6-455B-B1E4-FC33F2DB0854}"/>
                </a:ext>
              </a:extLst>
            </p:cNvPr>
            <p:cNvSpPr>
              <a:spLocks noChangeAspect="1"/>
            </p:cNvSpPr>
            <p:nvPr userDrawn="1"/>
          </p:nvSpPr>
          <p:spPr bwMode="auto">
            <a:xfrm>
              <a:off x="-8718550" y="1185863"/>
              <a:ext cx="107950" cy="146050"/>
            </a:xfrm>
            <a:custGeom>
              <a:avLst/>
              <a:gdLst>
                <a:gd name="T0" fmla="*/ 23 w 34"/>
                <a:gd name="T1" fmla="*/ 21 h 46"/>
                <a:gd name="T2" fmla="*/ 34 w 34"/>
                <a:gd name="T3" fmla="*/ 33 h 46"/>
                <a:gd name="T4" fmla="*/ 19 w 34"/>
                <a:gd name="T5" fmla="*/ 46 h 46"/>
                <a:gd name="T6" fmla="*/ 3 w 34"/>
                <a:gd name="T7" fmla="*/ 43 h 46"/>
                <a:gd name="T8" fmla="*/ 0 w 34"/>
                <a:gd name="T9" fmla="*/ 42 h 46"/>
                <a:gd name="T10" fmla="*/ 1 w 34"/>
                <a:gd name="T11" fmla="*/ 38 h 46"/>
                <a:gd name="T12" fmla="*/ 4 w 34"/>
                <a:gd name="T13" fmla="*/ 38 h 46"/>
                <a:gd name="T14" fmla="*/ 19 w 34"/>
                <a:gd name="T15" fmla="*/ 41 h 46"/>
                <a:gd name="T16" fmla="*/ 29 w 34"/>
                <a:gd name="T17" fmla="*/ 33 h 46"/>
                <a:gd name="T18" fmla="*/ 21 w 34"/>
                <a:gd name="T19" fmla="*/ 26 h 46"/>
                <a:gd name="T20" fmla="*/ 12 w 34"/>
                <a:gd name="T21" fmla="*/ 25 h 46"/>
                <a:gd name="T22" fmla="*/ 0 w 34"/>
                <a:gd name="T23" fmla="*/ 13 h 46"/>
                <a:gd name="T24" fmla="*/ 15 w 34"/>
                <a:gd name="T25" fmla="*/ 0 h 46"/>
                <a:gd name="T26" fmla="*/ 31 w 34"/>
                <a:gd name="T27" fmla="*/ 3 h 46"/>
                <a:gd name="T28" fmla="*/ 34 w 34"/>
                <a:gd name="T29" fmla="*/ 4 h 46"/>
                <a:gd name="T30" fmla="*/ 33 w 34"/>
                <a:gd name="T31" fmla="*/ 8 h 46"/>
                <a:gd name="T32" fmla="*/ 30 w 34"/>
                <a:gd name="T33" fmla="*/ 8 h 46"/>
                <a:gd name="T34" fmla="*/ 15 w 34"/>
                <a:gd name="T35" fmla="*/ 5 h 46"/>
                <a:gd name="T36" fmla="*/ 5 w 34"/>
                <a:gd name="T37" fmla="*/ 13 h 46"/>
                <a:gd name="T38" fmla="*/ 14 w 34"/>
                <a:gd name="T39" fmla="*/ 20 h 46"/>
                <a:gd name="T40" fmla="*/ 23 w 34"/>
                <a:gd name="T41"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23" y="21"/>
                  </a:moveTo>
                  <a:cubicBezTo>
                    <a:pt x="30" y="23"/>
                    <a:pt x="34" y="27"/>
                    <a:pt x="34" y="33"/>
                  </a:cubicBezTo>
                  <a:cubicBezTo>
                    <a:pt x="34" y="42"/>
                    <a:pt x="27" y="46"/>
                    <a:pt x="19" y="46"/>
                  </a:cubicBezTo>
                  <a:cubicBezTo>
                    <a:pt x="13" y="46"/>
                    <a:pt x="9" y="45"/>
                    <a:pt x="3" y="43"/>
                  </a:cubicBezTo>
                  <a:cubicBezTo>
                    <a:pt x="0" y="42"/>
                    <a:pt x="0" y="42"/>
                    <a:pt x="0" y="42"/>
                  </a:cubicBezTo>
                  <a:cubicBezTo>
                    <a:pt x="1" y="38"/>
                    <a:pt x="1" y="38"/>
                    <a:pt x="1" y="38"/>
                  </a:cubicBezTo>
                  <a:cubicBezTo>
                    <a:pt x="4" y="38"/>
                    <a:pt x="4" y="38"/>
                    <a:pt x="4" y="38"/>
                  </a:cubicBezTo>
                  <a:cubicBezTo>
                    <a:pt x="9" y="40"/>
                    <a:pt x="14" y="41"/>
                    <a:pt x="19" y="41"/>
                  </a:cubicBezTo>
                  <a:cubicBezTo>
                    <a:pt x="25" y="41"/>
                    <a:pt x="29" y="39"/>
                    <a:pt x="29" y="33"/>
                  </a:cubicBezTo>
                  <a:cubicBezTo>
                    <a:pt x="29" y="30"/>
                    <a:pt x="27" y="27"/>
                    <a:pt x="21" y="26"/>
                  </a:cubicBezTo>
                  <a:cubicBezTo>
                    <a:pt x="12" y="25"/>
                    <a:pt x="12" y="25"/>
                    <a:pt x="12" y="25"/>
                  </a:cubicBezTo>
                  <a:cubicBezTo>
                    <a:pt x="5" y="23"/>
                    <a:pt x="0" y="19"/>
                    <a:pt x="0" y="13"/>
                  </a:cubicBezTo>
                  <a:cubicBezTo>
                    <a:pt x="0" y="4"/>
                    <a:pt x="8" y="0"/>
                    <a:pt x="15" y="0"/>
                  </a:cubicBezTo>
                  <a:cubicBezTo>
                    <a:pt x="21" y="0"/>
                    <a:pt x="26" y="1"/>
                    <a:pt x="31" y="3"/>
                  </a:cubicBezTo>
                  <a:cubicBezTo>
                    <a:pt x="34" y="4"/>
                    <a:pt x="34" y="4"/>
                    <a:pt x="34" y="4"/>
                  </a:cubicBezTo>
                  <a:cubicBezTo>
                    <a:pt x="33" y="8"/>
                    <a:pt x="33" y="8"/>
                    <a:pt x="33" y="8"/>
                  </a:cubicBezTo>
                  <a:cubicBezTo>
                    <a:pt x="30" y="8"/>
                    <a:pt x="30" y="8"/>
                    <a:pt x="30" y="8"/>
                  </a:cubicBezTo>
                  <a:cubicBezTo>
                    <a:pt x="25" y="6"/>
                    <a:pt x="21" y="5"/>
                    <a:pt x="15" y="5"/>
                  </a:cubicBezTo>
                  <a:cubicBezTo>
                    <a:pt x="10" y="5"/>
                    <a:pt x="5" y="7"/>
                    <a:pt x="5" y="13"/>
                  </a:cubicBezTo>
                  <a:cubicBezTo>
                    <a:pt x="5" y="16"/>
                    <a:pt x="8" y="19"/>
                    <a:pt x="14" y="20"/>
                  </a:cubicBezTo>
                  <a:lnTo>
                    <a:pt x="23" y="21"/>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22">
              <a:extLst>
                <a:ext uri="{FF2B5EF4-FFF2-40B4-BE49-F238E27FC236}">
                  <a16:creationId xmlns:a16="http://schemas.microsoft.com/office/drawing/2014/main" id="{1DB91200-31F5-413F-9D52-FE028E10DC9A}"/>
                </a:ext>
              </a:extLst>
            </p:cNvPr>
            <p:cNvSpPr>
              <a:spLocks noChangeAspect="1"/>
            </p:cNvSpPr>
            <p:nvPr userDrawn="1"/>
          </p:nvSpPr>
          <p:spPr bwMode="auto">
            <a:xfrm>
              <a:off x="-8464550" y="1135063"/>
              <a:ext cx="122238" cy="193675"/>
            </a:xfrm>
            <a:custGeom>
              <a:avLst/>
              <a:gdLst>
                <a:gd name="T0" fmla="*/ 6 w 38"/>
                <a:gd name="T1" fmla="*/ 5 h 61"/>
                <a:gd name="T2" fmla="*/ 6 w 38"/>
                <a:gd name="T3" fmla="*/ 29 h 61"/>
                <a:gd name="T4" fmla="*/ 35 w 38"/>
                <a:gd name="T5" fmla="*/ 29 h 61"/>
                <a:gd name="T6" fmla="*/ 35 w 38"/>
                <a:gd name="T7" fmla="*/ 34 h 61"/>
                <a:gd name="T8" fmla="*/ 6 w 38"/>
                <a:gd name="T9" fmla="*/ 34 h 61"/>
                <a:gd name="T10" fmla="*/ 6 w 38"/>
                <a:gd name="T11" fmla="*/ 61 h 61"/>
                <a:gd name="T12" fmla="*/ 0 w 38"/>
                <a:gd name="T13" fmla="*/ 61 h 61"/>
                <a:gd name="T14" fmla="*/ 0 w 38"/>
                <a:gd name="T15" fmla="*/ 5 h 61"/>
                <a:gd name="T16" fmla="*/ 6 w 38"/>
                <a:gd name="T17" fmla="*/ 0 h 61"/>
                <a:gd name="T18" fmla="*/ 38 w 38"/>
                <a:gd name="T19" fmla="*/ 0 h 61"/>
                <a:gd name="T20" fmla="*/ 38 w 38"/>
                <a:gd name="T21" fmla="*/ 5 h 61"/>
                <a:gd name="T22" fmla="*/ 6 w 38"/>
                <a:gd name="T2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6" y="5"/>
                  </a:moveTo>
                  <a:cubicBezTo>
                    <a:pt x="6" y="29"/>
                    <a:pt x="6" y="29"/>
                    <a:pt x="6" y="29"/>
                  </a:cubicBezTo>
                  <a:cubicBezTo>
                    <a:pt x="35" y="29"/>
                    <a:pt x="35" y="29"/>
                    <a:pt x="35" y="29"/>
                  </a:cubicBezTo>
                  <a:cubicBezTo>
                    <a:pt x="35" y="34"/>
                    <a:pt x="35" y="34"/>
                    <a:pt x="35" y="34"/>
                  </a:cubicBezTo>
                  <a:cubicBezTo>
                    <a:pt x="6" y="34"/>
                    <a:pt x="6" y="34"/>
                    <a:pt x="6" y="34"/>
                  </a:cubicBezTo>
                  <a:cubicBezTo>
                    <a:pt x="6" y="61"/>
                    <a:pt x="6" y="61"/>
                    <a:pt x="6" y="61"/>
                  </a:cubicBezTo>
                  <a:cubicBezTo>
                    <a:pt x="0" y="61"/>
                    <a:pt x="0" y="61"/>
                    <a:pt x="0" y="61"/>
                  </a:cubicBezTo>
                  <a:cubicBezTo>
                    <a:pt x="0" y="5"/>
                    <a:pt x="0" y="5"/>
                    <a:pt x="0" y="5"/>
                  </a:cubicBezTo>
                  <a:cubicBezTo>
                    <a:pt x="0" y="2"/>
                    <a:pt x="2" y="0"/>
                    <a:pt x="6" y="0"/>
                  </a:cubicBezTo>
                  <a:cubicBezTo>
                    <a:pt x="38" y="0"/>
                    <a:pt x="38" y="0"/>
                    <a:pt x="38" y="0"/>
                  </a:cubicBezTo>
                  <a:cubicBezTo>
                    <a:pt x="38" y="5"/>
                    <a:pt x="38" y="5"/>
                    <a:pt x="38" y="5"/>
                  </a:cubicBezTo>
                  <a:lnTo>
                    <a:pt x="6"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8" name="Freeform 23">
              <a:extLst>
                <a:ext uri="{FF2B5EF4-FFF2-40B4-BE49-F238E27FC236}">
                  <a16:creationId xmlns:a16="http://schemas.microsoft.com/office/drawing/2014/main" id="{3EAE9BD8-A7EF-40E0-82AF-639F0CE16767}"/>
                </a:ext>
              </a:extLst>
            </p:cNvPr>
            <p:cNvSpPr>
              <a:spLocks noChangeAspect="1" noEditPoints="1"/>
            </p:cNvSpPr>
            <p:nvPr userDrawn="1"/>
          </p:nvSpPr>
          <p:spPr bwMode="auto">
            <a:xfrm>
              <a:off x="-8294688" y="1128713"/>
              <a:ext cx="22225" cy="200025"/>
            </a:xfrm>
            <a:custGeom>
              <a:avLst/>
              <a:gdLst>
                <a:gd name="T0" fmla="*/ 1 w 7"/>
                <a:gd name="T1" fmla="*/ 19 h 63"/>
                <a:gd name="T2" fmla="*/ 6 w 7"/>
                <a:gd name="T3" fmla="*/ 19 h 63"/>
                <a:gd name="T4" fmla="*/ 6 w 7"/>
                <a:gd name="T5" fmla="*/ 63 h 63"/>
                <a:gd name="T6" fmla="*/ 1 w 7"/>
                <a:gd name="T7" fmla="*/ 63 h 63"/>
                <a:gd name="T8" fmla="*/ 1 w 7"/>
                <a:gd name="T9" fmla="*/ 19 h 63"/>
                <a:gd name="T10" fmla="*/ 4 w 7"/>
                <a:gd name="T11" fmla="*/ 8 h 63"/>
                <a:gd name="T12" fmla="*/ 0 w 7"/>
                <a:gd name="T13" fmla="*/ 4 h 63"/>
                <a:gd name="T14" fmla="*/ 4 w 7"/>
                <a:gd name="T15" fmla="*/ 0 h 63"/>
                <a:gd name="T16" fmla="*/ 7 w 7"/>
                <a:gd name="T17" fmla="*/ 4 h 63"/>
                <a:gd name="T18" fmla="*/ 4 w 7"/>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3">
                  <a:moveTo>
                    <a:pt x="1" y="19"/>
                  </a:moveTo>
                  <a:cubicBezTo>
                    <a:pt x="6" y="19"/>
                    <a:pt x="6" y="19"/>
                    <a:pt x="6" y="19"/>
                  </a:cubicBezTo>
                  <a:cubicBezTo>
                    <a:pt x="6" y="63"/>
                    <a:pt x="6" y="63"/>
                    <a:pt x="6" y="63"/>
                  </a:cubicBezTo>
                  <a:cubicBezTo>
                    <a:pt x="1" y="63"/>
                    <a:pt x="1" y="63"/>
                    <a:pt x="1" y="63"/>
                  </a:cubicBezTo>
                  <a:lnTo>
                    <a:pt x="1" y="19"/>
                  </a:lnTo>
                  <a:close/>
                  <a:moveTo>
                    <a:pt x="4" y="8"/>
                  </a:moveTo>
                  <a:cubicBezTo>
                    <a:pt x="1" y="8"/>
                    <a:pt x="0" y="7"/>
                    <a:pt x="0" y="4"/>
                  </a:cubicBezTo>
                  <a:cubicBezTo>
                    <a:pt x="0" y="2"/>
                    <a:pt x="1" y="0"/>
                    <a:pt x="4" y="0"/>
                  </a:cubicBezTo>
                  <a:cubicBezTo>
                    <a:pt x="6" y="0"/>
                    <a:pt x="7" y="2"/>
                    <a:pt x="7" y="4"/>
                  </a:cubicBezTo>
                  <a:cubicBezTo>
                    <a:pt x="7" y="7"/>
                    <a:pt x="6" y="8"/>
                    <a:pt x="4" y="8"/>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24">
              <a:extLst>
                <a:ext uri="{FF2B5EF4-FFF2-40B4-BE49-F238E27FC236}">
                  <a16:creationId xmlns:a16="http://schemas.microsoft.com/office/drawing/2014/main" id="{C3ADFC96-5495-4BAD-BFDC-799EF738D7C2}"/>
                </a:ext>
              </a:extLst>
            </p:cNvPr>
            <p:cNvSpPr>
              <a:spLocks noChangeAspect="1"/>
            </p:cNvSpPr>
            <p:nvPr userDrawn="1"/>
          </p:nvSpPr>
          <p:spPr bwMode="auto">
            <a:xfrm>
              <a:off x="-8212138" y="1128713"/>
              <a:ext cx="15875" cy="200025"/>
            </a:xfrm>
            <a:custGeom>
              <a:avLst/>
              <a:gdLst>
                <a:gd name="T0" fmla="*/ 0 w 10"/>
                <a:gd name="T1" fmla="*/ 2 h 126"/>
                <a:gd name="T2" fmla="*/ 0 w 10"/>
                <a:gd name="T3" fmla="*/ 126 h 126"/>
                <a:gd name="T4" fmla="*/ 10 w 10"/>
                <a:gd name="T5" fmla="*/ 126 h 126"/>
                <a:gd name="T6" fmla="*/ 10 w 10"/>
                <a:gd name="T7" fmla="*/ 0 h 126"/>
                <a:gd name="T8" fmla="*/ 0 w 10"/>
                <a:gd name="T9" fmla="*/ 2 h 126"/>
              </a:gdLst>
              <a:ahLst/>
              <a:cxnLst>
                <a:cxn ang="0">
                  <a:pos x="T0" y="T1"/>
                </a:cxn>
                <a:cxn ang="0">
                  <a:pos x="T2" y="T3"/>
                </a:cxn>
                <a:cxn ang="0">
                  <a:pos x="T4" y="T5"/>
                </a:cxn>
                <a:cxn ang="0">
                  <a:pos x="T6" y="T7"/>
                </a:cxn>
                <a:cxn ang="0">
                  <a:pos x="T8" y="T9"/>
                </a:cxn>
              </a:cxnLst>
              <a:rect l="0" t="0" r="r" b="b"/>
              <a:pathLst>
                <a:path w="10" h="126">
                  <a:moveTo>
                    <a:pt x="0" y="2"/>
                  </a:moveTo>
                  <a:lnTo>
                    <a:pt x="0" y="126"/>
                  </a:lnTo>
                  <a:lnTo>
                    <a:pt x="10" y="126"/>
                  </a:lnTo>
                  <a:lnTo>
                    <a:pt x="10" y="0"/>
                  </a:lnTo>
                  <a:lnTo>
                    <a:pt x="0" y="2"/>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0" name="Freeform 25">
              <a:extLst>
                <a:ext uri="{FF2B5EF4-FFF2-40B4-BE49-F238E27FC236}">
                  <a16:creationId xmlns:a16="http://schemas.microsoft.com/office/drawing/2014/main" id="{5A045ABA-253E-4769-A5ED-66344449C7D7}"/>
                </a:ext>
              </a:extLst>
            </p:cNvPr>
            <p:cNvSpPr>
              <a:spLocks noChangeAspect="1"/>
            </p:cNvSpPr>
            <p:nvPr userDrawn="1"/>
          </p:nvSpPr>
          <p:spPr bwMode="auto">
            <a:xfrm>
              <a:off x="-8132763" y="1128713"/>
              <a:ext cx="107950" cy="200025"/>
            </a:xfrm>
            <a:custGeom>
              <a:avLst/>
              <a:gdLst>
                <a:gd name="T0" fmla="*/ 5 w 34"/>
                <a:gd name="T1" fmla="*/ 26 h 63"/>
                <a:gd name="T2" fmla="*/ 5 w 34"/>
                <a:gd name="T3" fmla="*/ 63 h 63"/>
                <a:gd name="T4" fmla="*/ 0 w 34"/>
                <a:gd name="T5" fmla="*/ 63 h 63"/>
                <a:gd name="T6" fmla="*/ 0 w 34"/>
                <a:gd name="T7" fmla="*/ 1 h 63"/>
                <a:gd name="T8" fmla="*/ 5 w 34"/>
                <a:gd name="T9" fmla="*/ 0 h 63"/>
                <a:gd name="T10" fmla="*/ 5 w 34"/>
                <a:gd name="T11" fmla="*/ 21 h 63"/>
                <a:gd name="T12" fmla="*/ 18 w 34"/>
                <a:gd name="T13" fmla="*/ 18 h 63"/>
                <a:gd name="T14" fmla="*/ 34 w 34"/>
                <a:gd name="T15" fmla="*/ 34 h 63"/>
                <a:gd name="T16" fmla="*/ 34 w 34"/>
                <a:gd name="T17" fmla="*/ 63 h 63"/>
                <a:gd name="T18" fmla="*/ 29 w 34"/>
                <a:gd name="T19" fmla="*/ 63 h 63"/>
                <a:gd name="T20" fmla="*/ 29 w 34"/>
                <a:gd name="T21" fmla="*/ 35 h 63"/>
                <a:gd name="T22" fmla="*/ 18 w 34"/>
                <a:gd name="T23" fmla="*/ 23 h 63"/>
                <a:gd name="T24" fmla="*/ 5 w 34"/>
                <a:gd name="T2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63">
                  <a:moveTo>
                    <a:pt x="5" y="26"/>
                  </a:moveTo>
                  <a:cubicBezTo>
                    <a:pt x="5" y="63"/>
                    <a:pt x="5" y="63"/>
                    <a:pt x="5" y="63"/>
                  </a:cubicBezTo>
                  <a:cubicBezTo>
                    <a:pt x="0" y="63"/>
                    <a:pt x="0" y="63"/>
                    <a:pt x="0" y="63"/>
                  </a:cubicBezTo>
                  <a:cubicBezTo>
                    <a:pt x="0" y="1"/>
                    <a:pt x="0" y="1"/>
                    <a:pt x="0" y="1"/>
                  </a:cubicBezTo>
                  <a:cubicBezTo>
                    <a:pt x="5" y="0"/>
                    <a:pt x="5" y="0"/>
                    <a:pt x="5" y="0"/>
                  </a:cubicBezTo>
                  <a:cubicBezTo>
                    <a:pt x="5" y="21"/>
                    <a:pt x="5" y="21"/>
                    <a:pt x="5" y="21"/>
                  </a:cubicBezTo>
                  <a:cubicBezTo>
                    <a:pt x="12" y="19"/>
                    <a:pt x="16" y="18"/>
                    <a:pt x="18" y="18"/>
                  </a:cubicBezTo>
                  <a:cubicBezTo>
                    <a:pt x="30" y="18"/>
                    <a:pt x="34" y="25"/>
                    <a:pt x="34" y="34"/>
                  </a:cubicBezTo>
                  <a:cubicBezTo>
                    <a:pt x="34" y="63"/>
                    <a:pt x="34" y="63"/>
                    <a:pt x="34" y="63"/>
                  </a:cubicBezTo>
                  <a:cubicBezTo>
                    <a:pt x="29" y="63"/>
                    <a:pt x="29" y="63"/>
                    <a:pt x="29" y="63"/>
                  </a:cubicBezTo>
                  <a:cubicBezTo>
                    <a:pt x="29" y="35"/>
                    <a:pt x="29" y="35"/>
                    <a:pt x="29" y="35"/>
                  </a:cubicBezTo>
                  <a:cubicBezTo>
                    <a:pt x="29" y="28"/>
                    <a:pt x="27" y="23"/>
                    <a:pt x="18" y="23"/>
                  </a:cubicBezTo>
                  <a:cubicBezTo>
                    <a:pt x="15" y="23"/>
                    <a:pt x="12" y="23"/>
                    <a:pt x="5" y="26"/>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1" name="Freeform 26">
              <a:extLst>
                <a:ext uri="{FF2B5EF4-FFF2-40B4-BE49-F238E27FC236}">
                  <a16:creationId xmlns:a16="http://schemas.microsoft.com/office/drawing/2014/main" id="{E651C3A4-0147-48F1-A01B-02D923C5D24A}"/>
                </a:ext>
              </a:extLst>
            </p:cNvPr>
            <p:cNvSpPr>
              <a:spLocks noChangeAspect="1" noEditPoints="1"/>
            </p:cNvSpPr>
            <p:nvPr userDrawn="1"/>
          </p:nvSpPr>
          <p:spPr bwMode="auto">
            <a:xfrm>
              <a:off x="-7970838" y="1185863"/>
              <a:ext cx="131763" cy="146050"/>
            </a:xfrm>
            <a:custGeom>
              <a:avLst/>
              <a:gdLst>
                <a:gd name="T0" fmla="*/ 20 w 41"/>
                <a:gd name="T1" fmla="*/ 5 h 46"/>
                <a:gd name="T2" fmla="*/ 5 w 41"/>
                <a:gd name="T3" fmla="*/ 23 h 46"/>
                <a:gd name="T4" fmla="*/ 21 w 41"/>
                <a:gd name="T5" fmla="*/ 41 h 46"/>
                <a:gd name="T6" fmla="*/ 36 w 41"/>
                <a:gd name="T7" fmla="*/ 23 h 46"/>
                <a:gd name="T8" fmla="*/ 20 w 41"/>
                <a:gd name="T9" fmla="*/ 5 h 46"/>
                <a:gd name="T10" fmla="*/ 20 w 41"/>
                <a:gd name="T11" fmla="*/ 46 h 46"/>
                <a:gd name="T12" fmla="*/ 0 w 41"/>
                <a:gd name="T13" fmla="*/ 23 h 46"/>
                <a:gd name="T14" fmla="*/ 21 w 41"/>
                <a:gd name="T15" fmla="*/ 0 h 46"/>
                <a:gd name="T16" fmla="*/ 41 w 41"/>
                <a:gd name="T17" fmla="*/ 23 h 46"/>
                <a:gd name="T18" fmla="*/ 20 w 41"/>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6">
                  <a:moveTo>
                    <a:pt x="20" y="5"/>
                  </a:moveTo>
                  <a:cubicBezTo>
                    <a:pt x="11" y="5"/>
                    <a:pt x="5" y="11"/>
                    <a:pt x="5" y="23"/>
                  </a:cubicBezTo>
                  <a:cubicBezTo>
                    <a:pt x="5" y="35"/>
                    <a:pt x="11" y="41"/>
                    <a:pt x="21" y="41"/>
                  </a:cubicBezTo>
                  <a:cubicBezTo>
                    <a:pt x="30" y="41"/>
                    <a:pt x="36" y="35"/>
                    <a:pt x="36" y="23"/>
                  </a:cubicBezTo>
                  <a:cubicBezTo>
                    <a:pt x="36" y="11"/>
                    <a:pt x="30" y="5"/>
                    <a:pt x="20" y="5"/>
                  </a:cubicBezTo>
                  <a:moveTo>
                    <a:pt x="20" y="46"/>
                  </a:moveTo>
                  <a:cubicBezTo>
                    <a:pt x="8" y="46"/>
                    <a:pt x="0" y="37"/>
                    <a:pt x="0" y="23"/>
                  </a:cubicBezTo>
                  <a:cubicBezTo>
                    <a:pt x="0" y="8"/>
                    <a:pt x="8" y="0"/>
                    <a:pt x="21" y="0"/>
                  </a:cubicBezTo>
                  <a:cubicBezTo>
                    <a:pt x="33" y="0"/>
                    <a:pt x="41" y="8"/>
                    <a:pt x="41" y="23"/>
                  </a:cubicBezTo>
                  <a:cubicBezTo>
                    <a:pt x="41" y="38"/>
                    <a:pt x="33" y="46"/>
                    <a:pt x="20" y="46"/>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2" name="Freeform 27">
              <a:extLst>
                <a:ext uri="{FF2B5EF4-FFF2-40B4-BE49-F238E27FC236}">
                  <a16:creationId xmlns:a16="http://schemas.microsoft.com/office/drawing/2014/main" id="{CE1BA70F-E6D6-43CF-A0DF-E6C29F0C3DAB}"/>
                </a:ext>
              </a:extLst>
            </p:cNvPr>
            <p:cNvSpPr>
              <a:spLocks noChangeAspect="1"/>
            </p:cNvSpPr>
            <p:nvPr userDrawn="1"/>
          </p:nvSpPr>
          <p:spPr bwMode="auto">
            <a:xfrm>
              <a:off x="-7797800" y="1303338"/>
              <a:ext cx="28575" cy="50800"/>
            </a:xfrm>
            <a:custGeom>
              <a:avLst/>
              <a:gdLst>
                <a:gd name="T0" fmla="*/ 6 w 9"/>
                <a:gd name="T1" fmla="*/ 14 h 16"/>
                <a:gd name="T2" fmla="*/ 3 w 9"/>
                <a:gd name="T3" fmla="*/ 16 h 16"/>
                <a:gd name="T4" fmla="*/ 0 w 9"/>
                <a:gd name="T5" fmla="*/ 12 h 16"/>
                <a:gd name="T6" fmla="*/ 4 w 9"/>
                <a:gd name="T7" fmla="*/ 0 h 16"/>
                <a:gd name="T8" fmla="*/ 9 w 9"/>
                <a:gd name="T9" fmla="*/ 0 h 16"/>
                <a:gd name="T10" fmla="*/ 6 w 9"/>
                <a:gd name="T11" fmla="*/ 14 h 16"/>
              </a:gdLst>
              <a:ahLst/>
              <a:cxnLst>
                <a:cxn ang="0">
                  <a:pos x="T0" y="T1"/>
                </a:cxn>
                <a:cxn ang="0">
                  <a:pos x="T2" y="T3"/>
                </a:cxn>
                <a:cxn ang="0">
                  <a:pos x="T4" y="T5"/>
                </a:cxn>
                <a:cxn ang="0">
                  <a:pos x="T6" y="T7"/>
                </a:cxn>
                <a:cxn ang="0">
                  <a:pos x="T8" y="T9"/>
                </a:cxn>
                <a:cxn ang="0">
                  <a:pos x="T10" y="T11"/>
                </a:cxn>
              </a:cxnLst>
              <a:rect l="0" t="0" r="r" b="b"/>
              <a:pathLst>
                <a:path w="9" h="16">
                  <a:moveTo>
                    <a:pt x="6" y="14"/>
                  </a:moveTo>
                  <a:cubicBezTo>
                    <a:pt x="5" y="15"/>
                    <a:pt x="4" y="16"/>
                    <a:pt x="3" y="16"/>
                  </a:cubicBezTo>
                  <a:cubicBezTo>
                    <a:pt x="1" y="16"/>
                    <a:pt x="0" y="14"/>
                    <a:pt x="0" y="12"/>
                  </a:cubicBezTo>
                  <a:cubicBezTo>
                    <a:pt x="4" y="0"/>
                    <a:pt x="4" y="0"/>
                    <a:pt x="4" y="0"/>
                  </a:cubicBezTo>
                  <a:cubicBezTo>
                    <a:pt x="9" y="0"/>
                    <a:pt x="9" y="0"/>
                    <a:pt x="9" y="0"/>
                  </a:cubicBezTo>
                  <a:lnTo>
                    <a:pt x="6" y="14"/>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3" name="Freeform 28">
              <a:extLst>
                <a:ext uri="{FF2B5EF4-FFF2-40B4-BE49-F238E27FC236}">
                  <a16:creationId xmlns:a16="http://schemas.microsoft.com/office/drawing/2014/main" id="{A58AA687-0F8E-4139-B570-0296F3E876DE}"/>
                </a:ext>
              </a:extLst>
            </p:cNvPr>
            <p:cNvSpPr>
              <a:spLocks noChangeAspect="1"/>
            </p:cNvSpPr>
            <p:nvPr userDrawn="1"/>
          </p:nvSpPr>
          <p:spPr bwMode="auto">
            <a:xfrm>
              <a:off x="-7642225" y="1135063"/>
              <a:ext cx="161925" cy="196850"/>
            </a:xfrm>
            <a:custGeom>
              <a:avLst/>
              <a:gdLst>
                <a:gd name="T0" fmla="*/ 29 w 51"/>
                <a:gd name="T1" fmla="*/ 59 h 62"/>
                <a:gd name="T2" fmla="*/ 25 w 51"/>
                <a:gd name="T3" fmla="*/ 62 h 62"/>
                <a:gd name="T4" fmla="*/ 22 w 51"/>
                <a:gd name="T5" fmla="*/ 59 h 62"/>
                <a:gd name="T6" fmla="*/ 0 w 51"/>
                <a:gd name="T7" fmla="*/ 0 h 62"/>
                <a:gd name="T8" fmla="*/ 6 w 51"/>
                <a:gd name="T9" fmla="*/ 0 h 62"/>
                <a:gd name="T10" fmla="*/ 26 w 51"/>
                <a:gd name="T11" fmla="*/ 56 h 62"/>
                <a:gd name="T12" fmla="*/ 45 w 51"/>
                <a:gd name="T13" fmla="*/ 0 h 62"/>
                <a:gd name="T14" fmla="*/ 51 w 51"/>
                <a:gd name="T15" fmla="*/ 0 h 62"/>
                <a:gd name="T16" fmla="*/ 29 w 51"/>
                <a:gd name="T1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2">
                  <a:moveTo>
                    <a:pt x="29" y="59"/>
                  </a:moveTo>
                  <a:cubicBezTo>
                    <a:pt x="29" y="61"/>
                    <a:pt x="27" y="62"/>
                    <a:pt x="25" y="62"/>
                  </a:cubicBezTo>
                  <a:cubicBezTo>
                    <a:pt x="23" y="62"/>
                    <a:pt x="22" y="61"/>
                    <a:pt x="22" y="59"/>
                  </a:cubicBezTo>
                  <a:cubicBezTo>
                    <a:pt x="0" y="0"/>
                    <a:pt x="0" y="0"/>
                    <a:pt x="0" y="0"/>
                  </a:cubicBezTo>
                  <a:cubicBezTo>
                    <a:pt x="6" y="0"/>
                    <a:pt x="6" y="0"/>
                    <a:pt x="6" y="0"/>
                  </a:cubicBezTo>
                  <a:cubicBezTo>
                    <a:pt x="26" y="56"/>
                    <a:pt x="26" y="56"/>
                    <a:pt x="26" y="56"/>
                  </a:cubicBezTo>
                  <a:cubicBezTo>
                    <a:pt x="45" y="0"/>
                    <a:pt x="45" y="0"/>
                    <a:pt x="45" y="0"/>
                  </a:cubicBezTo>
                  <a:cubicBezTo>
                    <a:pt x="51" y="0"/>
                    <a:pt x="51" y="0"/>
                    <a:pt x="51" y="0"/>
                  </a:cubicBezTo>
                  <a:lnTo>
                    <a:pt x="29" y="59"/>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4" name="Freeform 29">
              <a:extLst>
                <a:ext uri="{FF2B5EF4-FFF2-40B4-BE49-F238E27FC236}">
                  <a16:creationId xmlns:a16="http://schemas.microsoft.com/office/drawing/2014/main" id="{6FBF8219-6726-4C5F-B9FF-AEA6B6A6C63B}"/>
                </a:ext>
              </a:extLst>
            </p:cNvPr>
            <p:cNvSpPr>
              <a:spLocks noChangeAspect="1" noEditPoints="1"/>
            </p:cNvSpPr>
            <p:nvPr userDrawn="1"/>
          </p:nvSpPr>
          <p:spPr bwMode="auto">
            <a:xfrm>
              <a:off x="-7451725" y="1185863"/>
              <a:ext cx="125413" cy="146050"/>
            </a:xfrm>
            <a:custGeom>
              <a:avLst/>
              <a:gdLst>
                <a:gd name="T0" fmla="*/ 19 w 39"/>
                <a:gd name="T1" fmla="*/ 4 h 46"/>
                <a:gd name="T2" fmla="*/ 5 w 39"/>
                <a:gd name="T3" fmla="*/ 21 h 46"/>
                <a:gd name="T4" fmla="*/ 34 w 39"/>
                <a:gd name="T5" fmla="*/ 21 h 46"/>
                <a:gd name="T6" fmla="*/ 19 w 39"/>
                <a:gd name="T7" fmla="*/ 4 h 46"/>
                <a:gd name="T8" fmla="*/ 0 w 39"/>
                <a:gd name="T9" fmla="*/ 23 h 46"/>
                <a:gd name="T10" fmla="*/ 19 w 39"/>
                <a:gd name="T11" fmla="*/ 0 h 46"/>
                <a:gd name="T12" fmla="*/ 39 w 39"/>
                <a:gd name="T13" fmla="*/ 22 h 46"/>
                <a:gd name="T14" fmla="*/ 36 w 39"/>
                <a:gd name="T15" fmla="*/ 25 h 46"/>
                <a:gd name="T16" fmla="*/ 5 w 39"/>
                <a:gd name="T17" fmla="*/ 25 h 46"/>
                <a:gd name="T18" fmla="*/ 21 w 39"/>
                <a:gd name="T19" fmla="*/ 41 h 46"/>
                <a:gd name="T20" fmla="*/ 33 w 39"/>
                <a:gd name="T21" fmla="*/ 39 h 46"/>
                <a:gd name="T22" fmla="*/ 37 w 39"/>
                <a:gd name="T23" fmla="*/ 37 h 46"/>
                <a:gd name="T24" fmla="*/ 38 w 39"/>
                <a:gd name="T25" fmla="*/ 42 h 46"/>
                <a:gd name="T26" fmla="*/ 34 w 39"/>
                <a:gd name="T27" fmla="*/ 43 h 46"/>
                <a:gd name="T28" fmla="*/ 21 w 39"/>
                <a:gd name="T29" fmla="*/ 46 h 46"/>
                <a:gd name="T30" fmla="*/ 0 w 39"/>
                <a:gd name="T31"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6">
                  <a:moveTo>
                    <a:pt x="19" y="4"/>
                  </a:moveTo>
                  <a:cubicBezTo>
                    <a:pt x="11" y="4"/>
                    <a:pt x="5" y="11"/>
                    <a:pt x="5" y="21"/>
                  </a:cubicBezTo>
                  <a:cubicBezTo>
                    <a:pt x="34" y="21"/>
                    <a:pt x="34" y="21"/>
                    <a:pt x="34" y="21"/>
                  </a:cubicBezTo>
                  <a:cubicBezTo>
                    <a:pt x="34" y="11"/>
                    <a:pt x="29" y="4"/>
                    <a:pt x="19" y="4"/>
                  </a:cubicBezTo>
                  <a:moveTo>
                    <a:pt x="0" y="23"/>
                  </a:moveTo>
                  <a:cubicBezTo>
                    <a:pt x="0" y="7"/>
                    <a:pt x="9" y="0"/>
                    <a:pt x="19" y="0"/>
                  </a:cubicBezTo>
                  <a:cubicBezTo>
                    <a:pt x="31" y="0"/>
                    <a:pt x="39" y="7"/>
                    <a:pt x="39" y="22"/>
                  </a:cubicBezTo>
                  <a:cubicBezTo>
                    <a:pt x="39" y="24"/>
                    <a:pt x="38" y="25"/>
                    <a:pt x="36" y="25"/>
                  </a:cubicBezTo>
                  <a:cubicBezTo>
                    <a:pt x="5" y="25"/>
                    <a:pt x="5" y="25"/>
                    <a:pt x="5" y="25"/>
                  </a:cubicBezTo>
                  <a:cubicBezTo>
                    <a:pt x="5" y="36"/>
                    <a:pt x="12" y="41"/>
                    <a:pt x="21" y="41"/>
                  </a:cubicBezTo>
                  <a:cubicBezTo>
                    <a:pt x="24" y="41"/>
                    <a:pt x="28" y="40"/>
                    <a:pt x="33" y="39"/>
                  </a:cubicBezTo>
                  <a:cubicBezTo>
                    <a:pt x="37" y="37"/>
                    <a:pt x="37" y="37"/>
                    <a:pt x="37" y="37"/>
                  </a:cubicBezTo>
                  <a:cubicBezTo>
                    <a:pt x="38" y="42"/>
                    <a:pt x="38" y="42"/>
                    <a:pt x="38" y="42"/>
                  </a:cubicBezTo>
                  <a:cubicBezTo>
                    <a:pt x="34" y="43"/>
                    <a:pt x="34" y="43"/>
                    <a:pt x="34" y="43"/>
                  </a:cubicBezTo>
                  <a:cubicBezTo>
                    <a:pt x="29" y="45"/>
                    <a:pt x="25" y="46"/>
                    <a:pt x="21" y="46"/>
                  </a:cubicBezTo>
                  <a:cubicBezTo>
                    <a:pt x="8" y="46"/>
                    <a:pt x="0" y="38"/>
                    <a:pt x="0" y="23"/>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Freeform 30">
              <a:extLst>
                <a:ext uri="{FF2B5EF4-FFF2-40B4-BE49-F238E27FC236}">
                  <a16:creationId xmlns:a16="http://schemas.microsoft.com/office/drawing/2014/main" id="{8C5B2F37-F700-4834-86BF-80924119B6B2}"/>
                </a:ext>
              </a:extLst>
            </p:cNvPr>
            <p:cNvSpPr>
              <a:spLocks noChangeAspect="1" noEditPoints="1"/>
            </p:cNvSpPr>
            <p:nvPr userDrawn="1"/>
          </p:nvSpPr>
          <p:spPr bwMode="auto">
            <a:xfrm>
              <a:off x="-7272338" y="1128713"/>
              <a:ext cx="22225" cy="200025"/>
            </a:xfrm>
            <a:custGeom>
              <a:avLst/>
              <a:gdLst>
                <a:gd name="T0" fmla="*/ 1 w 7"/>
                <a:gd name="T1" fmla="*/ 19 h 63"/>
                <a:gd name="T2" fmla="*/ 6 w 7"/>
                <a:gd name="T3" fmla="*/ 19 h 63"/>
                <a:gd name="T4" fmla="*/ 6 w 7"/>
                <a:gd name="T5" fmla="*/ 63 h 63"/>
                <a:gd name="T6" fmla="*/ 1 w 7"/>
                <a:gd name="T7" fmla="*/ 63 h 63"/>
                <a:gd name="T8" fmla="*/ 1 w 7"/>
                <a:gd name="T9" fmla="*/ 19 h 63"/>
                <a:gd name="T10" fmla="*/ 3 w 7"/>
                <a:gd name="T11" fmla="*/ 8 h 63"/>
                <a:gd name="T12" fmla="*/ 0 w 7"/>
                <a:gd name="T13" fmla="*/ 4 h 63"/>
                <a:gd name="T14" fmla="*/ 3 w 7"/>
                <a:gd name="T15" fmla="*/ 0 h 63"/>
                <a:gd name="T16" fmla="*/ 7 w 7"/>
                <a:gd name="T17" fmla="*/ 4 h 63"/>
                <a:gd name="T18" fmla="*/ 3 w 7"/>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3">
                  <a:moveTo>
                    <a:pt x="1" y="19"/>
                  </a:moveTo>
                  <a:cubicBezTo>
                    <a:pt x="6" y="19"/>
                    <a:pt x="6" y="19"/>
                    <a:pt x="6" y="19"/>
                  </a:cubicBezTo>
                  <a:cubicBezTo>
                    <a:pt x="6" y="63"/>
                    <a:pt x="6" y="63"/>
                    <a:pt x="6" y="63"/>
                  </a:cubicBezTo>
                  <a:cubicBezTo>
                    <a:pt x="1" y="63"/>
                    <a:pt x="1" y="63"/>
                    <a:pt x="1" y="63"/>
                  </a:cubicBezTo>
                  <a:lnTo>
                    <a:pt x="1" y="19"/>
                  </a:lnTo>
                  <a:close/>
                  <a:moveTo>
                    <a:pt x="3" y="8"/>
                  </a:moveTo>
                  <a:cubicBezTo>
                    <a:pt x="1" y="8"/>
                    <a:pt x="0" y="7"/>
                    <a:pt x="0" y="4"/>
                  </a:cubicBezTo>
                  <a:cubicBezTo>
                    <a:pt x="0" y="2"/>
                    <a:pt x="1" y="0"/>
                    <a:pt x="3" y="0"/>
                  </a:cubicBezTo>
                  <a:cubicBezTo>
                    <a:pt x="5" y="0"/>
                    <a:pt x="7" y="2"/>
                    <a:pt x="7" y="4"/>
                  </a:cubicBezTo>
                  <a:cubicBezTo>
                    <a:pt x="7" y="7"/>
                    <a:pt x="5" y="8"/>
                    <a:pt x="3" y="8"/>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Freeform 31">
              <a:extLst>
                <a:ext uri="{FF2B5EF4-FFF2-40B4-BE49-F238E27FC236}">
                  <a16:creationId xmlns:a16="http://schemas.microsoft.com/office/drawing/2014/main" id="{9883E14A-3364-4AAD-9DC9-FF1928D630A2}"/>
                </a:ext>
              </a:extLst>
            </p:cNvPr>
            <p:cNvSpPr>
              <a:spLocks noChangeAspect="1" noEditPoints="1"/>
            </p:cNvSpPr>
            <p:nvPr userDrawn="1"/>
          </p:nvSpPr>
          <p:spPr bwMode="auto">
            <a:xfrm>
              <a:off x="-7196138" y="1176338"/>
              <a:ext cx="133350" cy="200025"/>
            </a:xfrm>
            <a:custGeom>
              <a:avLst/>
              <a:gdLst>
                <a:gd name="T0" fmla="*/ 27 w 42"/>
                <a:gd name="T1" fmla="*/ 44 h 63"/>
                <a:gd name="T2" fmla="*/ 8 w 42"/>
                <a:gd name="T3" fmla="*/ 44 h 63"/>
                <a:gd name="T4" fmla="*/ 5 w 42"/>
                <a:gd name="T5" fmla="*/ 51 h 63"/>
                <a:gd name="T6" fmla="*/ 19 w 42"/>
                <a:gd name="T7" fmla="*/ 59 h 63"/>
                <a:gd name="T8" fmla="*/ 36 w 42"/>
                <a:gd name="T9" fmla="*/ 50 h 63"/>
                <a:gd name="T10" fmla="*/ 27 w 42"/>
                <a:gd name="T11" fmla="*/ 44 h 63"/>
                <a:gd name="T12" fmla="*/ 18 w 42"/>
                <a:gd name="T13" fmla="*/ 8 h 63"/>
                <a:gd name="T14" fmla="*/ 4 w 42"/>
                <a:gd name="T15" fmla="*/ 18 h 63"/>
                <a:gd name="T16" fmla="*/ 18 w 42"/>
                <a:gd name="T17" fmla="*/ 28 h 63"/>
                <a:gd name="T18" fmla="*/ 31 w 42"/>
                <a:gd name="T19" fmla="*/ 18 h 63"/>
                <a:gd name="T20" fmla="*/ 18 w 42"/>
                <a:gd name="T21" fmla="*/ 8 h 63"/>
                <a:gd name="T22" fmla="*/ 18 w 42"/>
                <a:gd name="T23" fmla="*/ 63 h 63"/>
                <a:gd name="T24" fmla="*/ 0 w 42"/>
                <a:gd name="T25" fmla="*/ 52 h 63"/>
                <a:gd name="T26" fmla="*/ 3 w 42"/>
                <a:gd name="T27" fmla="*/ 43 h 63"/>
                <a:gd name="T28" fmla="*/ 7 w 42"/>
                <a:gd name="T29" fmla="*/ 38 h 63"/>
                <a:gd name="T30" fmla="*/ 9 w 42"/>
                <a:gd name="T31" fmla="*/ 34 h 63"/>
                <a:gd name="T32" fmla="*/ 6 w 42"/>
                <a:gd name="T33" fmla="*/ 29 h 63"/>
                <a:gd name="T34" fmla="*/ 0 w 42"/>
                <a:gd name="T35" fmla="*/ 18 h 63"/>
                <a:gd name="T36" fmla="*/ 18 w 42"/>
                <a:gd name="T37" fmla="*/ 4 h 63"/>
                <a:gd name="T38" fmla="*/ 23 w 42"/>
                <a:gd name="T39" fmla="*/ 4 h 63"/>
                <a:gd name="T40" fmla="*/ 31 w 42"/>
                <a:gd name="T41" fmla="*/ 3 h 63"/>
                <a:gd name="T42" fmla="*/ 41 w 42"/>
                <a:gd name="T43" fmla="*/ 0 h 63"/>
                <a:gd name="T44" fmla="*/ 42 w 42"/>
                <a:gd name="T45" fmla="*/ 5 h 63"/>
                <a:gd name="T46" fmla="*/ 32 w 42"/>
                <a:gd name="T47" fmla="*/ 7 h 63"/>
                <a:gd name="T48" fmla="*/ 36 w 42"/>
                <a:gd name="T49" fmla="*/ 17 h 63"/>
                <a:gd name="T50" fmla="*/ 18 w 42"/>
                <a:gd name="T51" fmla="*/ 31 h 63"/>
                <a:gd name="T52" fmla="*/ 12 w 42"/>
                <a:gd name="T53" fmla="*/ 31 h 63"/>
                <a:gd name="T54" fmla="*/ 14 w 42"/>
                <a:gd name="T55" fmla="*/ 34 h 63"/>
                <a:gd name="T56" fmla="*/ 11 w 42"/>
                <a:gd name="T57" fmla="*/ 40 h 63"/>
                <a:gd name="T58" fmla="*/ 28 w 42"/>
                <a:gd name="T59" fmla="*/ 40 h 63"/>
                <a:gd name="T60" fmla="*/ 41 w 42"/>
                <a:gd name="T61" fmla="*/ 50 h 63"/>
                <a:gd name="T62" fmla="*/ 18 w 42"/>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3">
                  <a:moveTo>
                    <a:pt x="27" y="44"/>
                  </a:moveTo>
                  <a:cubicBezTo>
                    <a:pt x="8" y="44"/>
                    <a:pt x="8" y="44"/>
                    <a:pt x="8" y="44"/>
                  </a:cubicBezTo>
                  <a:cubicBezTo>
                    <a:pt x="6" y="47"/>
                    <a:pt x="5" y="49"/>
                    <a:pt x="5" y="51"/>
                  </a:cubicBezTo>
                  <a:cubicBezTo>
                    <a:pt x="5" y="57"/>
                    <a:pt x="11" y="59"/>
                    <a:pt x="19" y="59"/>
                  </a:cubicBezTo>
                  <a:cubicBezTo>
                    <a:pt x="31" y="59"/>
                    <a:pt x="36" y="56"/>
                    <a:pt x="36" y="50"/>
                  </a:cubicBezTo>
                  <a:cubicBezTo>
                    <a:pt x="36" y="47"/>
                    <a:pt x="34" y="44"/>
                    <a:pt x="27" y="44"/>
                  </a:cubicBezTo>
                  <a:moveTo>
                    <a:pt x="18" y="8"/>
                  </a:moveTo>
                  <a:cubicBezTo>
                    <a:pt x="10" y="8"/>
                    <a:pt x="4" y="10"/>
                    <a:pt x="4" y="18"/>
                  </a:cubicBezTo>
                  <a:cubicBezTo>
                    <a:pt x="4" y="25"/>
                    <a:pt x="10" y="28"/>
                    <a:pt x="18" y="28"/>
                  </a:cubicBezTo>
                  <a:cubicBezTo>
                    <a:pt x="26" y="28"/>
                    <a:pt x="31" y="25"/>
                    <a:pt x="31" y="18"/>
                  </a:cubicBezTo>
                  <a:cubicBezTo>
                    <a:pt x="31" y="10"/>
                    <a:pt x="26" y="8"/>
                    <a:pt x="18" y="8"/>
                  </a:cubicBezTo>
                  <a:moveTo>
                    <a:pt x="18" y="63"/>
                  </a:moveTo>
                  <a:cubicBezTo>
                    <a:pt x="9" y="63"/>
                    <a:pt x="0" y="60"/>
                    <a:pt x="0" y="52"/>
                  </a:cubicBezTo>
                  <a:cubicBezTo>
                    <a:pt x="0" y="48"/>
                    <a:pt x="2" y="45"/>
                    <a:pt x="3" y="43"/>
                  </a:cubicBezTo>
                  <a:cubicBezTo>
                    <a:pt x="7" y="38"/>
                    <a:pt x="7" y="38"/>
                    <a:pt x="7" y="38"/>
                  </a:cubicBezTo>
                  <a:cubicBezTo>
                    <a:pt x="9" y="37"/>
                    <a:pt x="9" y="36"/>
                    <a:pt x="9" y="34"/>
                  </a:cubicBezTo>
                  <a:cubicBezTo>
                    <a:pt x="9" y="32"/>
                    <a:pt x="8" y="30"/>
                    <a:pt x="6" y="29"/>
                  </a:cubicBezTo>
                  <a:cubicBezTo>
                    <a:pt x="3" y="27"/>
                    <a:pt x="0" y="24"/>
                    <a:pt x="0" y="18"/>
                  </a:cubicBezTo>
                  <a:cubicBezTo>
                    <a:pt x="0" y="8"/>
                    <a:pt x="7" y="4"/>
                    <a:pt x="18" y="4"/>
                  </a:cubicBezTo>
                  <a:cubicBezTo>
                    <a:pt x="23" y="4"/>
                    <a:pt x="23" y="4"/>
                    <a:pt x="23" y="4"/>
                  </a:cubicBezTo>
                  <a:cubicBezTo>
                    <a:pt x="27" y="4"/>
                    <a:pt x="29" y="4"/>
                    <a:pt x="31" y="3"/>
                  </a:cubicBezTo>
                  <a:cubicBezTo>
                    <a:pt x="41" y="0"/>
                    <a:pt x="41" y="0"/>
                    <a:pt x="41" y="0"/>
                  </a:cubicBezTo>
                  <a:cubicBezTo>
                    <a:pt x="42" y="5"/>
                    <a:pt x="42" y="5"/>
                    <a:pt x="42" y="5"/>
                  </a:cubicBezTo>
                  <a:cubicBezTo>
                    <a:pt x="32" y="7"/>
                    <a:pt x="32" y="7"/>
                    <a:pt x="32" y="7"/>
                  </a:cubicBezTo>
                  <a:cubicBezTo>
                    <a:pt x="32" y="7"/>
                    <a:pt x="36" y="10"/>
                    <a:pt x="36" y="17"/>
                  </a:cubicBezTo>
                  <a:cubicBezTo>
                    <a:pt x="36" y="27"/>
                    <a:pt x="29" y="31"/>
                    <a:pt x="18" y="31"/>
                  </a:cubicBezTo>
                  <a:cubicBezTo>
                    <a:pt x="14" y="31"/>
                    <a:pt x="12" y="31"/>
                    <a:pt x="12" y="31"/>
                  </a:cubicBezTo>
                  <a:cubicBezTo>
                    <a:pt x="13" y="32"/>
                    <a:pt x="14" y="33"/>
                    <a:pt x="14" y="34"/>
                  </a:cubicBezTo>
                  <a:cubicBezTo>
                    <a:pt x="14" y="36"/>
                    <a:pt x="13" y="37"/>
                    <a:pt x="11" y="40"/>
                  </a:cubicBezTo>
                  <a:cubicBezTo>
                    <a:pt x="28" y="40"/>
                    <a:pt x="28" y="40"/>
                    <a:pt x="28" y="40"/>
                  </a:cubicBezTo>
                  <a:cubicBezTo>
                    <a:pt x="37" y="40"/>
                    <a:pt x="41" y="44"/>
                    <a:pt x="41" y="50"/>
                  </a:cubicBezTo>
                  <a:cubicBezTo>
                    <a:pt x="41" y="58"/>
                    <a:pt x="34" y="63"/>
                    <a:pt x="18" y="63"/>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Freeform 32">
              <a:extLst>
                <a:ext uri="{FF2B5EF4-FFF2-40B4-BE49-F238E27FC236}">
                  <a16:creationId xmlns:a16="http://schemas.microsoft.com/office/drawing/2014/main" id="{D89B77BB-DF8C-434C-A2A5-52AE73005B34}"/>
                </a:ext>
              </a:extLst>
            </p:cNvPr>
            <p:cNvSpPr>
              <a:spLocks noChangeAspect="1" noEditPoints="1"/>
            </p:cNvSpPr>
            <p:nvPr userDrawn="1"/>
          </p:nvSpPr>
          <p:spPr bwMode="auto">
            <a:xfrm>
              <a:off x="-7021513" y="1185863"/>
              <a:ext cx="130175" cy="146050"/>
            </a:xfrm>
            <a:custGeom>
              <a:avLst/>
              <a:gdLst>
                <a:gd name="T0" fmla="*/ 31 w 41"/>
                <a:gd name="T1" fmla="*/ 25 h 46"/>
                <a:gd name="T2" fmla="*/ 17 w 41"/>
                <a:gd name="T3" fmla="*/ 25 h 46"/>
                <a:gd name="T4" fmla="*/ 5 w 41"/>
                <a:gd name="T5" fmla="*/ 34 h 46"/>
                <a:gd name="T6" fmla="*/ 15 w 41"/>
                <a:gd name="T7" fmla="*/ 41 h 46"/>
                <a:gd name="T8" fmla="*/ 26 w 41"/>
                <a:gd name="T9" fmla="*/ 40 h 46"/>
                <a:gd name="T10" fmla="*/ 31 w 41"/>
                <a:gd name="T11" fmla="*/ 39 h 46"/>
                <a:gd name="T12" fmla="*/ 31 w 41"/>
                <a:gd name="T13" fmla="*/ 25 h 46"/>
                <a:gd name="T14" fmla="*/ 39 w 41"/>
                <a:gd name="T15" fmla="*/ 46 h 46"/>
                <a:gd name="T16" fmla="*/ 36 w 41"/>
                <a:gd name="T17" fmla="*/ 44 h 46"/>
                <a:gd name="T18" fmla="*/ 30 w 41"/>
                <a:gd name="T19" fmla="*/ 43 h 46"/>
                <a:gd name="T20" fmla="*/ 26 w 41"/>
                <a:gd name="T21" fmla="*/ 44 h 46"/>
                <a:gd name="T22" fmla="*/ 14 w 41"/>
                <a:gd name="T23" fmla="*/ 46 h 46"/>
                <a:gd name="T24" fmla="*/ 0 w 41"/>
                <a:gd name="T25" fmla="*/ 34 h 46"/>
                <a:gd name="T26" fmla="*/ 17 w 41"/>
                <a:gd name="T27" fmla="*/ 21 h 46"/>
                <a:gd name="T28" fmla="*/ 31 w 41"/>
                <a:gd name="T29" fmla="*/ 21 h 46"/>
                <a:gd name="T30" fmla="*/ 31 w 41"/>
                <a:gd name="T31" fmla="*/ 15 h 46"/>
                <a:gd name="T32" fmla="*/ 20 w 41"/>
                <a:gd name="T33" fmla="*/ 5 h 46"/>
                <a:gd name="T34" fmla="*/ 6 w 41"/>
                <a:gd name="T35" fmla="*/ 8 h 46"/>
                <a:gd name="T36" fmla="*/ 3 w 41"/>
                <a:gd name="T37" fmla="*/ 8 h 46"/>
                <a:gd name="T38" fmla="*/ 2 w 41"/>
                <a:gd name="T39" fmla="*/ 4 h 46"/>
                <a:gd name="T40" fmla="*/ 5 w 41"/>
                <a:gd name="T41" fmla="*/ 3 h 46"/>
                <a:gd name="T42" fmla="*/ 20 w 41"/>
                <a:gd name="T43" fmla="*/ 0 h 46"/>
                <a:gd name="T44" fmla="*/ 36 w 41"/>
                <a:gd name="T45" fmla="*/ 15 h 46"/>
                <a:gd name="T46" fmla="*/ 36 w 41"/>
                <a:gd name="T47" fmla="*/ 39 h 46"/>
                <a:gd name="T48" fmla="*/ 41 w 41"/>
                <a:gd name="T49" fmla="*/ 42 h 46"/>
                <a:gd name="T50" fmla="*/ 39 w 41"/>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6">
                  <a:moveTo>
                    <a:pt x="31" y="25"/>
                  </a:moveTo>
                  <a:cubicBezTo>
                    <a:pt x="17" y="25"/>
                    <a:pt x="17" y="25"/>
                    <a:pt x="17" y="25"/>
                  </a:cubicBezTo>
                  <a:cubicBezTo>
                    <a:pt x="9" y="25"/>
                    <a:pt x="5" y="27"/>
                    <a:pt x="5" y="34"/>
                  </a:cubicBezTo>
                  <a:cubicBezTo>
                    <a:pt x="5" y="39"/>
                    <a:pt x="8" y="41"/>
                    <a:pt x="15" y="41"/>
                  </a:cubicBezTo>
                  <a:cubicBezTo>
                    <a:pt x="18" y="41"/>
                    <a:pt x="22" y="41"/>
                    <a:pt x="26" y="40"/>
                  </a:cubicBezTo>
                  <a:cubicBezTo>
                    <a:pt x="31" y="39"/>
                    <a:pt x="31" y="39"/>
                    <a:pt x="31" y="39"/>
                  </a:cubicBezTo>
                  <a:lnTo>
                    <a:pt x="31" y="25"/>
                  </a:lnTo>
                  <a:close/>
                  <a:moveTo>
                    <a:pt x="39" y="46"/>
                  </a:moveTo>
                  <a:cubicBezTo>
                    <a:pt x="36" y="44"/>
                    <a:pt x="36" y="44"/>
                    <a:pt x="36" y="44"/>
                  </a:cubicBezTo>
                  <a:cubicBezTo>
                    <a:pt x="34" y="43"/>
                    <a:pt x="32" y="42"/>
                    <a:pt x="30" y="43"/>
                  </a:cubicBezTo>
                  <a:cubicBezTo>
                    <a:pt x="26" y="44"/>
                    <a:pt x="26" y="44"/>
                    <a:pt x="26" y="44"/>
                  </a:cubicBezTo>
                  <a:cubicBezTo>
                    <a:pt x="22" y="45"/>
                    <a:pt x="18" y="46"/>
                    <a:pt x="14" y="46"/>
                  </a:cubicBezTo>
                  <a:cubicBezTo>
                    <a:pt x="5" y="46"/>
                    <a:pt x="0" y="41"/>
                    <a:pt x="0" y="34"/>
                  </a:cubicBezTo>
                  <a:cubicBezTo>
                    <a:pt x="0" y="24"/>
                    <a:pt x="8" y="21"/>
                    <a:pt x="17" y="21"/>
                  </a:cubicBezTo>
                  <a:cubicBezTo>
                    <a:pt x="31" y="21"/>
                    <a:pt x="31" y="21"/>
                    <a:pt x="31" y="21"/>
                  </a:cubicBezTo>
                  <a:cubicBezTo>
                    <a:pt x="31" y="15"/>
                    <a:pt x="31" y="15"/>
                    <a:pt x="31" y="15"/>
                  </a:cubicBezTo>
                  <a:cubicBezTo>
                    <a:pt x="31" y="8"/>
                    <a:pt x="27" y="5"/>
                    <a:pt x="20" y="5"/>
                  </a:cubicBezTo>
                  <a:cubicBezTo>
                    <a:pt x="16" y="5"/>
                    <a:pt x="11" y="6"/>
                    <a:pt x="6" y="8"/>
                  </a:cubicBezTo>
                  <a:cubicBezTo>
                    <a:pt x="3" y="8"/>
                    <a:pt x="3" y="8"/>
                    <a:pt x="3" y="8"/>
                  </a:cubicBezTo>
                  <a:cubicBezTo>
                    <a:pt x="2" y="4"/>
                    <a:pt x="2" y="4"/>
                    <a:pt x="2" y="4"/>
                  </a:cubicBezTo>
                  <a:cubicBezTo>
                    <a:pt x="5" y="3"/>
                    <a:pt x="5" y="3"/>
                    <a:pt x="5" y="3"/>
                  </a:cubicBezTo>
                  <a:cubicBezTo>
                    <a:pt x="11" y="1"/>
                    <a:pt x="15" y="0"/>
                    <a:pt x="20" y="0"/>
                  </a:cubicBezTo>
                  <a:cubicBezTo>
                    <a:pt x="29" y="0"/>
                    <a:pt x="36" y="4"/>
                    <a:pt x="36" y="15"/>
                  </a:cubicBezTo>
                  <a:cubicBezTo>
                    <a:pt x="36" y="39"/>
                    <a:pt x="36" y="39"/>
                    <a:pt x="36" y="39"/>
                  </a:cubicBezTo>
                  <a:cubicBezTo>
                    <a:pt x="41" y="42"/>
                    <a:pt x="41" y="42"/>
                    <a:pt x="41" y="42"/>
                  </a:cubicBezTo>
                  <a:lnTo>
                    <a:pt x="39" y="46"/>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Freeform 33">
              <a:extLst>
                <a:ext uri="{FF2B5EF4-FFF2-40B4-BE49-F238E27FC236}">
                  <a16:creationId xmlns:a16="http://schemas.microsoft.com/office/drawing/2014/main" id="{C7E4F985-C626-4B07-8049-237A78420A10}"/>
                </a:ext>
              </a:extLst>
            </p:cNvPr>
            <p:cNvSpPr>
              <a:spLocks noChangeAspect="1"/>
            </p:cNvSpPr>
            <p:nvPr userDrawn="1"/>
          </p:nvSpPr>
          <p:spPr bwMode="auto">
            <a:xfrm>
              <a:off x="-6750050" y="1135063"/>
              <a:ext cx="117475" cy="193675"/>
            </a:xfrm>
            <a:custGeom>
              <a:avLst/>
              <a:gdLst>
                <a:gd name="T0" fmla="*/ 5 w 37"/>
                <a:gd name="T1" fmla="*/ 5 h 61"/>
                <a:gd name="T2" fmla="*/ 5 w 37"/>
                <a:gd name="T3" fmla="*/ 29 h 61"/>
                <a:gd name="T4" fmla="*/ 35 w 37"/>
                <a:gd name="T5" fmla="*/ 29 h 61"/>
                <a:gd name="T6" fmla="*/ 35 w 37"/>
                <a:gd name="T7" fmla="*/ 34 h 61"/>
                <a:gd name="T8" fmla="*/ 5 w 37"/>
                <a:gd name="T9" fmla="*/ 34 h 61"/>
                <a:gd name="T10" fmla="*/ 5 w 37"/>
                <a:gd name="T11" fmla="*/ 61 h 61"/>
                <a:gd name="T12" fmla="*/ 0 w 37"/>
                <a:gd name="T13" fmla="*/ 61 h 61"/>
                <a:gd name="T14" fmla="*/ 0 w 37"/>
                <a:gd name="T15" fmla="*/ 5 h 61"/>
                <a:gd name="T16" fmla="*/ 5 w 37"/>
                <a:gd name="T17" fmla="*/ 0 h 61"/>
                <a:gd name="T18" fmla="*/ 37 w 37"/>
                <a:gd name="T19" fmla="*/ 0 h 61"/>
                <a:gd name="T20" fmla="*/ 37 w 37"/>
                <a:gd name="T21" fmla="*/ 5 h 61"/>
                <a:gd name="T22" fmla="*/ 5 w 37"/>
                <a:gd name="T2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1">
                  <a:moveTo>
                    <a:pt x="5" y="5"/>
                  </a:moveTo>
                  <a:cubicBezTo>
                    <a:pt x="5" y="29"/>
                    <a:pt x="5" y="29"/>
                    <a:pt x="5" y="29"/>
                  </a:cubicBezTo>
                  <a:cubicBezTo>
                    <a:pt x="35" y="29"/>
                    <a:pt x="35" y="29"/>
                    <a:pt x="35" y="29"/>
                  </a:cubicBezTo>
                  <a:cubicBezTo>
                    <a:pt x="35" y="34"/>
                    <a:pt x="35" y="34"/>
                    <a:pt x="35" y="34"/>
                  </a:cubicBezTo>
                  <a:cubicBezTo>
                    <a:pt x="5" y="34"/>
                    <a:pt x="5" y="34"/>
                    <a:pt x="5" y="34"/>
                  </a:cubicBezTo>
                  <a:cubicBezTo>
                    <a:pt x="5" y="61"/>
                    <a:pt x="5" y="61"/>
                    <a:pt x="5" y="61"/>
                  </a:cubicBezTo>
                  <a:cubicBezTo>
                    <a:pt x="0" y="61"/>
                    <a:pt x="0" y="61"/>
                    <a:pt x="0" y="61"/>
                  </a:cubicBezTo>
                  <a:cubicBezTo>
                    <a:pt x="0" y="5"/>
                    <a:pt x="0" y="5"/>
                    <a:pt x="0" y="5"/>
                  </a:cubicBezTo>
                  <a:cubicBezTo>
                    <a:pt x="0" y="2"/>
                    <a:pt x="2" y="0"/>
                    <a:pt x="5" y="0"/>
                  </a:cubicBezTo>
                  <a:cubicBezTo>
                    <a:pt x="37" y="0"/>
                    <a:pt x="37" y="0"/>
                    <a:pt x="37" y="0"/>
                  </a:cubicBezTo>
                  <a:cubicBezTo>
                    <a:pt x="37" y="5"/>
                    <a:pt x="37" y="5"/>
                    <a:pt x="37" y="5"/>
                  </a:cubicBezTo>
                  <a:lnTo>
                    <a:pt x="5"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Freeform 34">
              <a:extLst>
                <a:ext uri="{FF2B5EF4-FFF2-40B4-BE49-F238E27FC236}">
                  <a16:creationId xmlns:a16="http://schemas.microsoft.com/office/drawing/2014/main" id="{2645FF68-095F-4BC5-B156-B53E322E1B08}"/>
                </a:ext>
              </a:extLst>
            </p:cNvPr>
            <p:cNvSpPr>
              <a:spLocks noChangeAspect="1" noEditPoints="1"/>
            </p:cNvSpPr>
            <p:nvPr userDrawn="1"/>
          </p:nvSpPr>
          <p:spPr bwMode="auto">
            <a:xfrm>
              <a:off x="-6584950" y="1128713"/>
              <a:ext cx="25400" cy="200025"/>
            </a:xfrm>
            <a:custGeom>
              <a:avLst/>
              <a:gdLst>
                <a:gd name="T0" fmla="*/ 2 w 8"/>
                <a:gd name="T1" fmla="*/ 19 h 63"/>
                <a:gd name="T2" fmla="*/ 7 w 8"/>
                <a:gd name="T3" fmla="*/ 19 h 63"/>
                <a:gd name="T4" fmla="*/ 7 w 8"/>
                <a:gd name="T5" fmla="*/ 63 h 63"/>
                <a:gd name="T6" fmla="*/ 2 w 8"/>
                <a:gd name="T7" fmla="*/ 63 h 63"/>
                <a:gd name="T8" fmla="*/ 2 w 8"/>
                <a:gd name="T9" fmla="*/ 19 h 63"/>
                <a:gd name="T10" fmla="*/ 4 w 8"/>
                <a:gd name="T11" fmla="*/ 8 h 63"/>
                <a:gd name="T12" fmla="*/ 0 w 8"/>
                <a:gd name="T13" fmla="*/ 4 h 63"/>
                <a:gd name="T14" fmla="*/ 4 w 8"/>
                <a:gd name="T15" fmla="*/ 0 h 63"/>
                <a:gd name="T16" fmla="*/ 8 w 8"/>
                <a:gd name="T17" fmla="*/ 4 h 63"/>
                <a:gd name="T18" fmla="*/ 4 w 8"/>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3">
                  <a:moveTo>
                    <a:pt x="2" y="19"/>
                  </a:moveTo>
                  <a:cubicBezTo>
                    <a:pt x="7" y="19"/>
                    <a:pt x="7" y="19"/>
                    <a:pt x="7" y="19"/>
                  </a:cubicBezTo>
                  <a:cubicBezTo>
                    <a:pt x="7" y="63"/>
                    <a:pt x="7" y="63"/>
                    <a:pt x="7" y="63"/>
                  </a:cubicBezTo>
                  <a:cubicBezTo>
                    <a:pt x="2" y="63"/>
                    <a:pt x="2" y="63"/>
                    <a:pt x="2" y="63"/>
                  </a:cubicBezTo>
                  <a:lnTo>
                    <a:pt x="2" y="19"/>
                  </a:lnTo>
                  <a:close/>
                  <a:moveTo>
                    <a:pt x="4" y="8"/>
                  </a:moveTo>
                  <a:cubicBezTo>
                    <a:pt x="2" y="8"/>
                    <a:pt x="0" y="7"/>
                    <a:pt x="0" y="4"/>
                  </a:cubicBezTo>
                  <a:cubicBezTo>
                    <a:pt x="0" y="2"/>
                    <a:pt x="2" y="0"/>
                    <a:pt x="4" y="0"/>
                  </a:cubicBezTo>
                  <a:cubicBezTo>
                    <a:pt x="6" y="0"/>
                    <a:pt x="8" y="2"/>
                    <a:pt x="8" y="4"/>
                  </a:cubicBezTo>
                  <a:cubicBezTo>
                    <a:pt x="8" y="7"/>
                    <a:pt x="6" y="8"/>
                    <a:pt x="4" y="8"/>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35">
              <a:extLst>
                <a:ext uri="{FF2B5EF4-FFF2-40B4-BE49-F238E27FC236}">
                  <a16:creationId xmlns:a16="http://schemas.microsoft.com/office/drawing/2014/main" id="{CCD203E1-122E-47F2-942E-EF5CF28A30CE}"/>
                </a:ext>
              </a:extLst>
            </p:cNvPr>
            <p:cNvSpPr>
              <a:spLocks noChangeAspect="1"/>
            </p:cNvSpPr>
            <p:nvPr userDrawn="1"/>
          </p:nvSpPr>
          <p:spPr bwMode="auto">
            <a:xfrm>
              <a:off x="-6499225" y="1128713"/>
              <a:ext cx="15875" cy="200025"/>
            </a:xfrm>
            <a:custGeom>
              <a:avLst/>
              <a:gdLst>
                <a:gd name="T0" fmla="*/ 0 w 10"/>
                <a:gd name="T1" fmla="*/ 2 h 126"/>
                <a:gd name="T2" fmla="*/ 0 w 10"/>
                <a:gd name="T3" fmla="*/ 126 h 126"/>
                <a:gd name="T4" fmla="*/ 10 w 10"/>
                <a:gd name="T5" fmla="*/ 126 h 126"/>
                <a:gd name="T6" fmla="*/ 10 w 10"/>
                <a:gd name="T7" fmla="*/ 0 h 126"/>
                <a:gd name="T8" fmla="*/ 0 w 10"/>
                <a:gd name="T9" fmla="*/ 2 h 126"/>
              </a:gdLst>
              <a:ahLst/>
              <a:cxnLst>
                <a:cxn ang="0">
                  <a:pos x="T0" y="T1"/>
                </a:cxn>
                <a:cxn ang="0">
                  <a:pos x="T2" y="T3"/>
                </a:cxn>
                <a:cxn ang="0">
                  <a:pos x="T4" y="T5"/>
                </a:cxn>
                <a:cxn ang="0">
                  <a:pos x="T6" y="T7"/>
                </a:cxn>
                <a:cxn ang="0">
                  <a:pos x="T8" y="T9"/>
                </a:cxn>
              </a:cxnLst>
              <a:rect l="0" t="0" r="r" b="b"/>
              <a:pathLst>
                <a:path w="10" h="126">
                  <a:moveTo>
                    <a:pt x="0" y="2"/>
                  </a:moveTo>
                  <a:lnTo>
                    <a:pt x="0" y="126"/>
                  </a:lnTo>
                  <a:lnTo>
                    <a:pt x="10" y="126"/>
                  </a:lnTo>
                  <a:lnTo>
                    <a:pt x="10" y="0"/>
                  </a:lnTo>
                  <a:lnTo>
                    <a:pt x="0" y="2"/>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36">
              <a:extLst>
                <a:ext uri="{FF2B5EF4-FFF2-40B4-BE49-F238E27FC236}">
                  <a16:creationId xmlns:a16="http://schemas.microsoft.com/office/drawing/2014/main" id="{A6F03C59-319A-44C8-A504-A8E8AB1396C4}"/>
                </a:ext>
              </a:extLst>
            </p:cNvPr>
            <p:cNvSpPr>
              <a:spLocks noChangeAspect="1"/>
            </p:cNvSpPr>
            <p:nvPr userDrawn="1"/>
          </p:nvSpPr>
          <p:spPr bwMode="auto">
            <a:xfrm>
              <a:off x="-6423025" y="1128713"/>
              <a:ext cx="111125" cy="200025"/>
            </a:xfrm>
            <a:custGeom>
              <a:avLst/>
              <a:gdLst>
                <a:gd name="T0" fmla="*/ 5 w 35"/>
                <a:gd name="T1" fmla="*/ 26 h 63"/>
                <a:gd name="T2" fmla="*/ 5 w 35"/>
                <a:gd name="T3" fmla="*/ 63 h 63"/>
                <a:gd name="T4" fmla="*/ 0 w 35"/>
                <a:gd name="T5" fmla="*/ 63 h 63"/>
                <a:gd name="T6" fmla="*/ 0 w 35"/>
                <a:gd name="T7" fmla="*/ 1 h 63"/>
                <a:gd name="T8" fmla="*/ 5 w 35"/>
                <a:gd name="T9" fmla="*/ 0 h 63"/>
                <a:gd name="T10" fmla="*/ 5 w 35"/>
                <a:gd name="T11" fmla="*/ 21 h 63"/>
                <a:gd name="T12" fmla="*/ 19 w 35"/>
                <a:gd name="T13" fmla="*/ 18 h 63"/>
                <a:gd name="T14" fmla="*/ 35 w 35"/>
                <a:gd name="T15" fmla="*/ 34 h 63"/>
                <a:gd name="T16" fmla="*/ 35 w 35"/>
                <a:gd name="T17" fmla="*/ 63 h 63"/>
                <a:gd name="T18" fmla="*/ 30 w 35"/>
                <a:gd name="T19" fmla="*/ 63 h 63"/>
                <a:gd name="T20" fmla="*/ 30 w 35"/>
                <a:gd name="T21" fmla="*/ 35 h 63"/>
                <a:gd name="T22" fmla="*/ 18 w 35"/>
                <a:gd name="T23" fmla="*/ 23 h 63"/>
                <a:gd name="T24" fmla="*/ 5 w 35"/>
                <a:gd name="T2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5" y="26"/>
                  </a:moveTo>
                  <a:cubicBezTo>
                    <a:pt x="5" y="63"/>
                    <a:pt x="5" y="63"/>
                    <a:pt x="5" y="63"/>
                  </a:cubicBezTo>
                  <a:cubicBezTo>
                    <a:pt x="0" y="63"/>
                    <a:pt x="0" y="63"/>
                    <a:pt x="0" y="63"/>
                  </a:cubicBezTo>
                  <a:cubicBezTo>
                    <a:pt x="0" y="1"/>
                    <a:pt x="0" y="1"/>
                    <a:pt x="0" y="1"/>
                  </a:cubicBezTo>
                  <a:cubicBezTo>
                    <a:pt x="5" y="0"/>
                    <a:pt x="5" y="0"/>
                    <a:pt x="5" y="0"/>
                  </a:cubicBezTo>
                  <a:cubicBezTo>
                    <a:pt x="5" y="21"/>
                    <a:pt x="5" y="21"/>
                    <a:pt x="5" y="21"/>
                  </a:cubicBezTo>
                  <a:cubicBezTo>
                    <a:pt x="13" y="19"/>
                    <a:pt x="16" y="18"/>
                    <a:pt x="19" y="18"/>
                  </a:cubicBezTo>
                  <a:cubicBezTo>
                    <a:pt x="31" y="18"/>
                    <a:pt x="35" y="25"/>
                    <a:pt x="35" y="34"/>
                  </a:cubicBezTo>
                  <a:cubicBezTo>
                    <a:pt x="35" y="63"/>
                    <a:pt x="35" y="63"/>
                    <a:pt x="35" y="63"/>
                  </a:cubicBezTo>
                  <a:cubicBezTo>
                    <a:pt x="30" y="63"/>
                    <a:pt x="30" y="63"/>
                    <a:pt x="30" y="63"/>
                  </a:cubicBezTo>
                  <a:cubicBezTo>
                    <a:pt x="30" y="35"/>
                    <a:pt x="30" y="35"/>
                    <a:pt x="30" y="35"/>
                  </a:cubicBezTo>
                  <a:cubicBezTo>
                    <a:pt x="30" y="28"/>
                    <a:pt x="27" y="23"/>
                    <a:pt x="18" y="23"/>
                  </a:cubicBezTo>
                  <a:cubicBezTo>
                    <a:pt x="16" y="23"/>
                    <a:pt x="12" y="23"/>
                    <a:pt x="5" y="26"/>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37">
              <a:extLst>
                <a:ext uri="{FF2B5EF4-FFF2-40B4-BE49-F238E27FC236}">
                  <a16:creationId xmlns:a16="http://schemas.microsoft.com/office/drawing/2014/main" id="{EE1C14D6-E713-4475-8760-0D651DEB865E}"/>
                </a:ext>
              </a:extLst>
            </p:cNvPr>
            <p:cNvSpPr>
              <a:spLocks noChangeAspect="1" noEditPoints="1"/>
            </p:cNvSpPr>
            <p:nvPr userDrawn="1"/>
          </p:nvSpPr>
          <p:spPr bwMode="auto">
            <a:xfrm>
              <a:off x="-6259513" y="1185863"/>
              <a:ext cx="133350" cy="146050"/>
            </a:xfrm>
            <a:custGeom>
              <a:avLst/>
              <a:gdLst>
                <a:gd name="T0" fmla="*/ 21 w 42"/>
                <a:gd name="T1" fmla="*/ 5 h 46"/>
                <a:gd name="T2" fmla="*/ 6 w 42"/>
                <a:gd name="T3" fmla="*/ 23 h 46"/>
                <a:gd name="T4" fmla="*/ 21 w 42"/>
                <a:gd name="T5" fmla="*/ 41 h 46"/>
                <a:gd name="T6" fmla="*/ 36 w 42"/>
                <a:gd name="T7" fmla="*/ 23 h 46"/>
                <a:gd name="T8" fmla="*/ 21 w 42"/>
                <a:gd name="T9" fmla="*/ 5 h 46"/>
                <a:gd name="T10" fmla="*/ 21 w 42"/>
                <a:gd name="T11" fmla="*/ 46 h 46"/>
                <a:gd name="T12" fmla="*/ 0 w 42"/>
                <a:gd name="T13" fmla="*/ 23 h 46"/>
                <a:gd name="T14" fmla="*/ 21 w 42"/>
                <a:gd name="T15" fmla="*/ 0 h 46"/>
                <a:gd name="T16" fmla="*/ 42 w 42"/>
                <a:gd name="T17" fmla="*/ 23 h 46"/>
                <a:gd name="T18" fmla="*/ 21 w 42"/>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6">
                  <a:moveTo>
                    <a:pt x="21" y="5"/>
                  </a:moveTo>
                  <a:cubicBezTo>
                    <a:pt x="11" y="5"/>
                    <a:pt x="6" y="11"/>
                    <a:pt x="6" y="23"/>
                  </a:cubicBezTo>
                  <a:cubicBezTo>
                    <a:pt x="6" y="35"/>
                    <a:pt x="11" y="41"/>
                    <a:pt x="21" y="41"/>
                  </a:cubicBezTo>
                  <a:cubicBezTo>
                    <a:pt x="31" y="41"/>
                    <a:pt x="36" y="35"/>
                    <a:pt x="36" y="23"/>
                  </a:cubicBezTo>
                  <a:cubicBezTo>
                    <a:pt x="36" y="11"/>
                    <a:pt x="31" y="5"/>
                    <a:pt x="21" y="5"/>
                  </a:cubicBezTo>
                  <a:moveTo>
                    <a:pt x="21" y="46"/>
                  </a:moveTo>
                  <a:cubicBezTo>
                    <a:pt x="8" y="46"/>
                    <a:pt x="0" y="37"/>
                    <a:pt x="0" y="23"/>
                  </a:cubicBezTo>
                  <a:cubicBezTo>
                    <a:pt x="0" y="8"/>
                    <a:pt x="9" y="0"/>
                    <a:pt x="21" y="0"/>
                  </a:cubicBezTo>
                  <a:cubicBezTo>
                    <a:pt x="34" y="0"/>
                    <a:pt x="42" y="8"/>
                    <a:pt x="42" y="23"/>
                  </a:cubicBezTo>
                  <a:cubicBezTo>
                    <a:pt x="42" y="38"/>
                    <a:pt x="33" y="46"/>
                    <a:pt x="21" y="46"/>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38">
              <a:extLst>
                <a:ext uri="{FF2B5EF4-FFF2-40B4-BE49-F238E27FC236}">
                  <a16:creationId xmlns:a16="http://schemas.microsoft.com/office/drawing/2014/main" id="{9FAAD3A9-C621-4626-9626-1924B44A2D5C}"/>
                </a:ext>
              </a:extLst>
            </p:cNvPr>
            <p:cNvSpPr>
              <a:spLocks noChangeAspect="1"/>
            </p:cNvSpPr>
            <p:nvPr userDrawn="1"/>
          </p:nvSpPr>
          <p:spPr bwMode="auto">
            <a:xfrm>
              <a:off x="-6088063" y="1303338"/>
              <a:ext cx="31750" cy="50800"/>
            </a:xfrm>
            <a:custGeom>
              <a:avLst/>
              <a:gdLst>
                <a:gd name="T0" fmla="*/ 6 w 10"/>
                <a:gd name="T1" fmla="*/ 14 h 16"/>
                <a:gd name="T2" fmla="*/ 4 w 10"/>
                <a:gd name="T3" fmla="*/ 16 h 16"/>
                <a:gd name="T4" fmla="*/ 1 w 10"/>
                <a:gd name="T5" fmla="*/ 12 h 16"/>
                <a:gd name="T6" fmla="*/ 4 w 10"/>
                <a:gd name="T7" fmla="*/ 0 h 16"/>
                <a:gd name="T8" fmla="*/ 10 w 10"/>
                <a:gd name="T9" fmla="*/ 0 h 16"/>
                <a:gd name="T10" fmla="*/ 6 w 10"/>
                <a:gd name="T11" fmla="*/ 14 h 16"/>
              </a:gdLst>
              <a:ahLst/>
              <a:cxnLst>
                <a:cxn ang="0">
                  <a:pos x="T0" y="T1"/>
                </a:cxn>
                <a:cxn ang="0">
                  <a:pos x="T2" y="T3"/>
                </a:cxn>
                <a:cxn ang="0">
                  <a:pos x="T4" y="T5"/>
                </a:cxn>
                <a:cxn ang="0">
                  <a:pos x="T6" y="T7"/>
                </a:cxn>
                <a:cxn ang="0">
                  <a:pos x="T8" y="T9"/>
                </a:cxn>
                <a:cxn ang="0">
                  <a:pos x="T10" y="T11"/>
                </a:cxn>
              </a:cxnLst>
              <a:rect l="0" t="0" r="r" b="b"/>
              <a:pathLst>
                <a:path w="10" h="16">
                  <a:moveTo>
                    <a:pt x="6" y="14"/>
                  </a:moveTo>
                  <a:cubicBezTo>
                    <a:pt x="6" y="15"/>
                    <a:pt x="5" y="16"/>
                    <a:pt x="4" y="16"/>
                  </a:cubicBezTo>
                  <a:cubicBezTo>
                    <a:pt x="1" y="16"/>
                    <a:pt x="0" y="14"/>
                    <a:pt x="1" y="12"/>
                  </a:cubicBezTo>
                  <a:cubicBezTo>
                    <a:pt x="4" y="0"/>
                    <a:pt x="4" y="0"/>
                    <a:pt x="4" y="0"/>
                  </a:cubicBezTo>
                  <a:cubicBezTo>
                    <a:pt x="10" y="0"/>
                    <a:pt x="10" y="0"/>
                    <a:pt x="10" y="0"/>
                  </a:cubicBezTo>
                  <a:lnTo>
                    <a:pt x="6" y="14"/>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4" name="Freeform 39">
              <a:extLst>
                <a:ext uri="{FF2B5EF4-FFF2-40B4-BE49-F238E27FC236}">
                  <a16:creationId xmlns:a16="http://schemas.microsoft.com/office/drawing/2014/main" id="{8D8AC3E0-88FD-4E75-8E7B-64382EB67822}"/>
                </a:ext>
              </a:extLst>
            </p:cNvPr>
            <p:cNvSpPr>
              <a:spLocks noChangeAspect="1"/>
            </p:cNvSpPr>
            <p:nvPr userDrawn="1"/>
          </p:nvSpPr>
          <p:spPr bwMode="auto">
            <a:xfrm>
              <a:off x="-9566275" y="1411288"/>
              <a:ext cx="182563" cy="196850"/>
            </a:xfrm>
            <a:custGeom>
              <a:avLst/>
              <a:gdLst>
                <a:gd name="T0" fmla="*/ 48 w 57"/>
                <a:gd name="T1" fmla="*/ 4 h 62"/>
                <a:gd name="T2" fmla="*/ 53 w 57"/>
                <a:gd name="T3" fmla="*/ 0 h 62"/>
                <a:gd name="T4" fmla="*/ 57 w 57"/>
                <a:gd name="T5" fmla="*/ 5 h 62"/>
                <a:gd name="T6" fmla="*/ 57 w 57"/>
                <a:gd name="T7" fmla="*/ 62 h 62"/>
                <a:gd name="T8" fmla="*/ 52 w 57"/>
                <a:gd name="T9" fmla="*/ 62 h 62"/>
                <a:gd name="T10" fmla="*/ 52 w 57"/>
                <a:gd name="T11" fmla="*/ 7 h 62"/>
                <a:gd name="T12" fmla="*/ 32 w 57"/>
                <a:gd name="T13" fmla="*/ 60 h 62"/>
                <a:gd name="T14" fmla="*/ 28 w 57"/>
                <a:gd name="T15" fmla="*/ 62 h 62"/>
                <a:gd name="T16" fmla="*/ 25 w 57"/>
                <a:gd name="T17" fmla="*/ 60 h 62"/>
                <a:gd name="T18" fmla="*/ 5 w 57"/>
                <a:gd name="T19" fmla="*/ 7 h 62"/>
                <a:gd name="T20" fmla="*/ 5 w 57"/>
                <a:gd name="T21" fmla="*/ 62 h 62"/>
                <a:gd name="T22" fmla="*/ 0 w 57"/>
                <a:gd name="T23" fmla="*/ 62 h 62"/>
                <a:gd name="T24" fmla="*/ 0 w 57"/>
                <a:gd name="T25" fmla="*/ 5 h 62"/>
                <a:gd name="T26" fmla="*/ 4 w 57"/>
                <a:gd name="T27" fmla="*/ 0 h 62"/>
                <a:gd name="T28" fmla="*/ 10 w 57"/>
                <a:gd name="T29" fmla="*/ 4 h 62"/>
                <a:gd name="T30" fmla="*/ 29 w 57"/>
                <a:gd name="T31" fmla="*/ 56 h 62"/>
                <a:gd name="T32" fmla="*/ 48 w 57"/>
                <a:gd name="T33"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2">
                  <a:moveTo>
                    <a:pt x="48" y="4"/>
                  </a:moveTo>
                  <a:cubicBezTo>
                    <a:pt x="49" y="1"/>
                    <a:pt x="51" y="0"/>
                    <a:pt x="53" y="0"/>
                  </a:cubicBezTo>
                  <a:cubicBezTo>
                    <a:pt x="55" y="0"/>
                    <a:pt x="57" y="1"/>
                    <a:pt x="57" y="5"/>
                  </a:cubicBezTo>
                  <a:cubicBezTo>
                    <a:pt x="57" y="62"/>
                    <a:pt x="57" y="62"/>
                    <a:pt x="57" y="62"/>
                  </a:cubicBezTo>
                  <a:cubicBezTo>
                    <a:pt x="52" y="62"/>
                    <a:pt x="52" y="62"/>
                    <a:pt x="52" y="62"/>
                  </a:cubicBezTo>
                  <a:cubicBezTo>
                    <a:pt x="52" y="7"/>
                    <a:pt x="52" y="7"/>
                    <a:pt x="52" y="7"/>
                  </a:cubicBezTo>
                  <a:cubicBezTo>
                    <a:pt x="32" y="60"/>
                    <a:pt x="32" y="60"/>
                    <a:pt x="32" y="60"/>
                  </a:cubicBezTo>
                  <a:cubicBezTo>
                    <a:pt x="32" y="62"/>
                    <a:pt x="30" y="62"/>
                    <a:pt x="28" y="62"/>
                  </a:cubicBezTo>
                  <a:cubicBezTo>
                    <a:pt x="26" y="62"/>
                    <a:pt x="25" y="61"/>
                    <a:pt x="25" y="60"/>
                  </a:cubicBezTo>
                  <a:cubicBezTo>
                    <a:pt x="5" y="7"/>
                    <a:pt x="5" y="7"/>
                    <a:pt x="5" y="7"/>
                  </a:cubicBezTo>
                  <a:cubicBezTo>
                    <a:pt x="5" y="62"/>
                    <a:pt x="5" y="62"/>
                    <a:pt x="5" y="62"/>
                  </a:cubicBezTo>
                  <a:cubicBezTo>
                    <a:pt x="0" y="62"/>
                    <a:pt x="0" y="62"/>
                    <a:pt x="0" y="62"/>
                  </a:cubicBezTo>
                  <a:cubicBezTo>
                    <a:pt x="0" y="5"/>
                    <a:pt x="0" y="5"/>
                    <a:pt x="0" y="5"/>
                  </a:cubicBezTo>
                  <a:cubicBezTo>
                    <a:pt x="0" y="1"/>
                    <a:pt x="2" y="0"/>
                    <a:pt x="4" y="0"/>
                  </a:cubicBezTo>
                  <a:cubicBezTo>
                    <a:pt x="7" y="0"/>
                    <a:pt x="9" y="1"/>
                    <a:pt x="10" y="4"/>
                  </a:cubicBezTo>
                  <a:cubicBezTo>
                    <a:pt x="29" y="56"/>
                    <a:pt x="29" y="56"/>
                    <a:pt x="29" y="56"/>
                  </a:cubicBezTo>
                  <a:lnTo>
                    <a:pt x="48" y="4"/>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5" name="Freeform 40">
              <a:extLst>
                <a:ext uri="{FF2B5EF4-FFF2-40B4-BE49-F238E27FC236}">
                  <a16:creationId xmlns:a16="http://schemas.microsoft.com/office/drawing/2014/main" id="{30B24A3D-1CB8-43A9-995E-C616C1CA7402}"/>
                </a:ext>
              </a:extLst>
            </p:cNvPr>
            <p:cNvSpPr>
              <a:spLocks noChangeAspect="1" noEditPoints="1"/>
            </p:cNvSpPr>
            <p:nvPr userDrawn="1"/>
          </p:nvSpPr>
          <p:spPr bwMode="auto">
            <a:xfrm>
              <a:off x="-9326563" y="1465263"/>
              <a:ext cx="133350" cy="146050"/>
            </a:xfrm>
            <a:custGeom>
              <a:avLst/>
              <a:gdLst>
                <a:gd name="T0" fmla="*/ 31 w 42"/>
                <a:gd name="T1" fmla="*/ 25 h 46"/>
                <a:gd name="T2" fmla="*/ 17 w 42"/>
                <a:gd name="T3" fmla="*/ 25 h 46"/>
                <a:gd name="T4" fmla="*/ 5 w 42"/>
                <a:gd name="T5" fmla="*/ 33 h 46"/>
                <a:gd name="T6" fmla="*/ 15 w 42"/>
                <a:gd name="T7" fmla="*/ 41 h 46"/>
                <a:gd name="T8" fmla="*/ 26 w 42"/>
                <a:gd name="T9" fmla="*/ 39 h 46"/>
                <a:gd name="T10" fmla="*/ 31 w 42"/>
                <a:gd name="T11" fmla="*/ 38 h 46"/>
                <a:gd name="T12" fmla="*/ 31 w 42"/>
                <a:gd name="T13" fmla="*/ 25 h 46"/>
                <a:gd name="T14" fmla="*/ 40 w 42"/>
                <a:gd name="T15" fmla="*/ 46 h 46"/>
                <a:gd name="T16" fmla="*/ 36 w 42"/>
                <a:gd name="T17" fmla="*/ 43 h 46"/>
                <a:gd name="T18" fmla="*/ 30 w 42"/>
                <a:gd name="T19" fmla="*/ 43 h 46"/>
                <a:gd name="T20" fmla="*/ 27 w 42"/>
                <a:gd name="T21" fmla="*/ 44 h 46"/>
                <a:gd name="T22" fmla="*/ 14 w 42"/>
                <a:gd name="T23" fmla="*/ 46 h 46"/>
                <a:gd name="T24" fmla="*/ 0 w 42"/>
                <a:gd name="T25" fmla="*/ 33 h 46"/>
                <a:gd name="T26" fmla="*/ 17 w 42"/>
                <a:gd name="T27" fmla="*/ 20 h 46"/>
                <a:gd name="T28" fmla="*/ 31 w 42"/>
                <a:gd name="T29" fmla="*/ 20 h 46"/>
                <a:gd name="T30" fmla="*/ 31 w 42"/>
                <a:gd name="T31" fmla="*/ 15 h 46"/>
                <a:gd name="T32" fmla="*/ 20 w 42"/>
                <a:gd name="T33" fmla="*/ 5 h 46"/>
                <a:gd name="T34" fmla="*/ 6 w 42"/>
                <a:gd name="T35" fmla="*/ 7 h 46"/>
                <a:gd name="T36" fmla="*/ 3 w 42"/>
                <a:gd name="T37" fmla="*/ 8 h 46"/>
                <a:gd name="T38" fmla="*/ 2 w 42"/>
                <a:gd name="T39" fmla="*/ 3 h 46"/>
                <a:gd name="T40" fmla="*/ 5 w 42"/>
                <a:gd name="T41" fmla="*/ 3 h 46"/>
                <a:gd name="T42" fmla="*/ 20 w 42"/>
                <a:gd name="T43" fmla="*/ 0 h 46"/>
                <a:gd name="T44" fmla="*/ 36 w 42"/>
                <a:gd name="T45" fmla="*/ 15 h 46"/>
                <a:gd name="T46" fmla="*/ 36 w 42"/>
                <a:gd name="T47" fmla="*/ 38 h 46"/>
                <a:gd name="T48" fmla="*/ 42 w 42"/>
                <a:gd name="T49" fmla="*/ 42 h 46"/>
                <a:gd name="T50" fmla="*/ 40 w 42"/>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6">
                  <a:moveTo>
                    <a:pt x="31" y="25"/>
                  </a:moveTo>
                  <a:cubicBezTo>
                    <a:pt x="17" y="25"/>
                    <a:pt x="17" y="25"/>
                    <a:pt x="17" y="25"/>
                  </a:cubicBezTo>
                  <a:cubicBezTo>
                    <a:pt x="9" y="25"/>
                    <a:pt x="5" y="27"/>
                    <a:pt x="5" y="33"/>
                  </a:cubicBezTo>
                  <a:cubicBezTo>
                    <a:pt x="5" y="38"/>
                    <a:pt x="9" y="41"/>
                    <a:pt x="15" y="41"/>
                  </a:cubicBezTo>
                  <a:cubicBezTo>
                    <a:pt x="18" y="41"/>
                    <a:pt x="22" y="40"/>
                    <a:pt x="26" y="39"/>
                  </a:cubicBezTo>
                  <a:cubicBezTo>
                    <a:pt x="31" y="38"/>
                    <a:pt x="31" y="38"/>
                    <a:pt x="31" y="38"/>
                  </a:cubicBezTo>
                  <a:lnTo>
                    <a:pt x="31" y="25"/>
                  </a:lnTo>
                  <a:close/>
                  <a:moveTo>
                    <a:pt x="40" y="46"/>
                  </a:moveTo>
                  <a:cubicBezTo>
                    <a:pt x="36" y="43"/>
                    <a:pt x="36" y="43"/>
                    <a:pt x="36" y="43"/>
                  </a:cubicBezTo>
                  <a:cubicBezTo>
                    <a:pt x="34" y="43"/>
                    <a:pt x="32" y="42"/>
                    <a:pt x="30" y="43"/>
                  </a:cubicBezTo>
                  <a:cubicBezTo>
                    <a:pt x="27" y="44"/>
                    <a:pt x="27" y="44"/>
                    <a:pt x="27" y="44"/>
                  </a:cubicBezTo>
                  <a:cubicBezTo>
                    <a:pt x="23" y="45"/>
                    <a:pt x="18" y="46"/>
                    <a:pt x="14" y="46"/>
                  </a:cubicBezTo>
                  <a:cubicBezTo>
                    <a:pt x="5" y="46"/>
                    <a:pt x="0" y="41"/>
                    <a:pt x="0" y="33"/>
                  </a:cubicBezTo>
                  <a:cubicBezTo>
                    <a:pt x="0" y="23"/>
                    <a:pt x="8" y="20"/>
                    <a:pt x="17" y="20"/>
                  </a:cubicBezTo>
                  <a:cubicBezTo>
                    <a:pt x="31" y="20"/>
                    <a:pt x="31" y="20"/>
                    <a:pt x="31" y="20"/>
                  </a:cubicBezTo>
                  <a:cubicBezTo>
                    <a:pt x="31" y="15"/>
                    <a:pt x="31" y="15"/>
                    <a:pt x="31" y="15"/>
                  </a:cubicBezTo>
                  <a:cubicBezTo>
                    <a:pt x="31" y="7"/>
                    <a:pt x="27" y="5"/>
                    <a:pt x="20" y="5"/>
                  </a:cubicBezTo>
                  <a:cubicBezTo>
                    <a:pt x="16" y="5"/>
                    <a:pt x="11" y="6"/>
                    <a:pt x="6" y="7"/>
                  </a:cubicBezTo>
                  <a:cubicBezTo>
                    <a:pt x="3" y="8"/>
                    <a:pt x="3" y="8"/>
                    <a:pt x="3" y="8"/>
                  </a:cubicBezTo>
                  <a:cubicBezTo>
                    <a:pt x="2" y="3"/>
                    <a:pt x="2" y="3"/>
                    <a:pt x="2" y="3"/>
                  </a:cubicBezTo>
                  <a:cubicBezTo>
                    <a:pt x="5" y="3"/>
                    <a:pt x="5" y="3"/>
                    <a:pt x="5" y="3"/>
                  </a:cubicBezTo>
                  <a:cubicBezTo>
                    <a:pt x="11" y="1"/>
                    <a:pt x="16" y="0"/>
                    <a:pt x="20" y="0"/>
                  </a:cubicBezTo>
                  <a:cubicBezTo>
                    <a:pt x="29" y="0"/>
                    <a:pt x="36" y="4"/>
                    <a:pt x="36" y="15"/>
                  </a:cubicBezTo>
                  <a:cubicBezTo>
                    <a:pt x="36" y="38"/>
                    <a:pt x="36" y="38"/>
                    <a:pt x="36" y="38"/>
                  </a:cubicBezTo>
                  <a:cubicBezTo>
                    <a:pt x="42" y="42"/>
                    <a:pt x="42" y="42"/>
                    <a:pt x="42" y="42"/>
                  </a:cubicBezTo>
                  <a:lnTo>
                    <a:pt x="40" y="46"/>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6" name="Freeform 41">
              <a:extLst>
                <a:ext uri="{FF2B5EF4-FFF2-40B4-BE49-F238E27FC236}">
                  <a16:creationId xmlns:a16="http://schemas.microsoft.com/office/drawing/2014/main" id="{08ACA234-6ACA-49B4-9B89-55E495F8A743}"/>
                </a:ext>
              </a:extLst>
            </p:cNvPr>
            <p:cNvSpPr>
              <a:spLocks noChangeAspect="1"/>
            </p:cNvSpPr>
            <p:nvPr userDrawn="1"/>
          </p:nvSpPr>
          <p:spPr bwMode="auto">
            <a:xfrm>
              <a:off x="-9145588" y="1465263"/>
              <a:ext cx="69850" cy="142875"/>
            </a:xfrm>
            <a:custGeom>
              <a:avLst/>
              <a:gdLst>
                <a:gd name="T0" fmla="*/ 22 w 22"/>
                <a:gd name="T1" fmla="*/ 5 h 45"/>
                <a:gd name="T2" fmla="*/ 5 w 22"/>
                <a:gd name="T3" fmla="*/ 7 h 45"/>
                <a:gd name="T4" fmla="*/ 5 w 22"/>
                <a:gd name="T5" fmla="*/ 45 h 45"/>
                <a:gd name="T6" fmla="*/ 0 w 22"/>
                <a:gd name="T7" fmla="*/ 45 h 45"/>
                <a:gd name="T8" fmla="*/ 0 w 22"/>
                <a:gd name="T9" fmla="*/ 7 h 45"/>
                <a:gd name="T10" fmla="*/ 4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5" y="7"/>
                  </a:cubicBezTo>
                  <a:cubicBezTo>
                    <a:pt x="5" y="45"/>
                    <a:pt x="5" y="45"/>
                    <a:pt x="5" y="45"/>
                  </a:cubicBezTo>
                  <a:cubicBezTo>
                    <a:pt x="0" y="45"/>
                    <a:pt x="0" y="45"/>
                    <a:pt x="0" y="45"/>
                  </a:cubicBezTo>
                  <a:cubicBezTo>
                    <a:pt x="0" y="7"/>
                    <a:pt x="0" y="7"/>
                    <a:pt x="0" y="7"/>
                  </a:cubicBezTo>
                  <a:cubicBezTo>
                    <a:pt x="0" y="4"/>
                    <a:pt x="2" y="3"/>
                    <a:pt x="4" y="2"/>
                  </a:cubicBezTo>
                  <a:cubicBezTo>
                    <a:pt x="11" y="0"/>
                    <a:pt x="14" y="0"/>
                    <a:pt x="22" y="0"/>
                  </a:cubicBezTo>
                  <a:lnTo>
                    <a:pt x="22"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0" name="Freeform 42">
              <a:extLst>
                <a:ext uri="{FF2B5EF4-FFF2-40B4-BE49-F238E27FC236}">
                  <a16:creationId xmlns:a16="http://schemas.microsoft.com/office/drawing/2014/main" id="{D89A484F-A753-4B2C-8982-08DDE4CDC668}"/>
                </a:ext>
              </a:extLst>
            </p:cNvPr>
            <p:cNvSpPr>
              <a:spLocks noChangeAspect="1"/>
            </p:cNvSpPr>
            <p:nvPr userDrawn="1"/>
          </p:nvSpPr>
          <p:spPr bwMode="auto">
            <a:xfrm>
              <a:off x="-9034463" y="1465263"/>
              <a:ext cx="69850" cy="142875"/>
            </a:xfrm>
            <a:custGeom>
              <a:avLst/>
              <a:gdLst>
                <a:gd name="T0" fmla="*/ 22 w 22"/>
                <a:gd name="T1" fmla="*/ 5 h 45"/>
                <a:gd name="T2" fmla="*/ 6 w 22"/>
                <a:gd name="T3" fmla="*/ 7 h 45"/>
                <a:gd name="T4" fmla="*/ 6 w 22"/>
                <a:gd name="T5" fmla="*/ 45 h 45"/>
                <a:gd name="T6" fmla="*/ 0 w 22"/>
                <a:gd name="T7" fmla="*/ 45 h 45"/>
                <a:gd name="T8" fmla="*/ 0 w 22"/>
                <a:gd name="T9" fmla="*/ 7 h 45"/>
                <a:gd name="T10" fmla="*/ 5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6" y="7"/>
                  </a:cubicBezTo>
                  <a:cubicBezTo>
                    <a:pt x="6" y="45"/>
                    <a:pt x="6" y="45"/>
                    <a:pt x="6" y="45"/>
                  </a:cubicBezTo>
                  <a:cubicBezTo>
                    <a:pt x="0" y="45"/>
                    <a:pt x="0" y="45"/>
                    <a:pt x="0" y="45"/>
                  </a:cubicBezTo>
                  <a:cubicBezTo>
                    <a:pt x="0" y="7"/>
                    <a:pt x="0" y="7"/>
                    <a:pt x="0" y="7"/>
                  </a:cubicBezTo>
                  <a:cubicBezTo>
                    <a:pt x="0" y="4"/>
                    <a:pt x="2" y="3"/>
                    <a:pt x="5" y="2"/>
                  </a:cubicBezTo>
                  <a:cubicBezTo>
                    <a:pt x="11" y="0"/>
                    <a:pt x="15" y="0"/>
                    <a:pt x="22" y="0"/>
                  </a:cubicBezTo>
                  <a:lnTo>
                    <a:pt x="22"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1" name="Freeform 43">
              <a:extLst>
                <a:ext uri="{FF2B5EF4-FFF2-40B4-BE49-F238E27FC236}">
                  <a16:creationId xmlns:a16="http://schemas.microsoft.com/office/drawing/2014/main" id="{12EF1B19-F208-426A-B490-6A99B6258B81}"/>
                </a:ext>
              </a:extLst>
            </p:cNvPr>
            <p:cNvSpPr>
              <a:spLocks noChangeAspect="1" noEditPoints="1"/>
            </p:cNvSpPr>
            <p:nvPr userDrawn="1"/>
          </p:nvSpPr>
          <p:spPr bwMode="auto">
            <a:xfrm>
              <a:off x="-8924925" y="1465263"/>
              <a:ext cx="123825" cy="142875"/>
            </a:xfrm>
            <a:custGeom>
              <a:avLst/>
              <a:gdLst>
                <a:gd name="T0" fmla="*/ 19 w 39"/>
                <a:gd name="T1" fmla="*/ 4 h 45"/>
                <a:gd name="T2" fmla="*/ 5 w 39"/>
                <a:gd name="T3" fmla="*/ 20 h 45"/>
                <a:gd name="T4" fmla="*/ 34 w 39"/>
                <a:gd name="T5" fmla="*/ 20 h 45"/>
                <a:gd name="T6" fmla="*/ 19 w 39"/>
                <a:gd name="T7" fmla="*/ 4 h 45"/>
                <a:gd name="T8" fmla="*/ 0 w 39"/>
                <a:gd name="T9" fmla="*/ 23 h 45"/>
                <a:gd name="T10" fmla="*/ 20 w 39"/>
                <a:gd name="T11" fmla="*/ 0 h 45"/>
                <a:gd name="T12" fmla="*/ 39 w 39"/>
                <a:gd name="T13" fmla="*/ 22 h 45"/>
                <a:gd name="T14" fmla="*/ 36 w 39"/>
                <a:gd name="T15" fmla="*/ 25 h 45"/>
                <a:gd name="T16" fmla="*/ 5 w 39"/>
                <a:gd name="T17" fmla="*/ 25 h 45"/>
                <a:gd name="T18" fmla="*/ 21 w 39"/>
                <a:gd name="T19" fmla="*/ 41 h 45"/>
                <a:gd name="T20" fmla="*/ 33 w 39"/>
                <a:gd name="T21" fmla="*/ 38 h 45"/>
                <a:gd name="T22" fmla="*/ 37 w 39"/>
                <a:gd name="T23" fmla="*/ 37 h 45"/>
                <a:gd name="T24" fmla="*/ 39 w 39"/>
                <a:gd name="T25" fmla="*/ 42 h 45"/>
                <a:gd name="T26" fmla="*/ 35 w 39"/>
                <a:gd name="T27" fmla="*/ 43 h 45"/>
                <a:gd name="T28" fmla="*/ 21 w 39"/>
                <a:gd name="T29" fmla="*/ 45 h 45"/>
                <a:gd name="T30" fmla="*/ 0 w 39"/>
                <a:gd name="T31"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5">
                  <a:moveTo>
                    <a:pt x="19" y="4"/>
                  </a:moveTo>
                  <a:cubicBezTo>
                    <a:pt x="11" y="4"/>
                    <a:pt x="6" y="10"/>
                    <a:pt x="5" y="20"/>
                  </a:cubicBezTo>
                  <a:cubicBezTo>
                    <a:pt x="34" y="20"/>
                    <a:pt x="34" y="20"/>
                    <a:pt x="34" y="20"/>
                  </a:cubicBezTo>
                  <a:cubicBezTo>
                    <a:pt x="34" y="11"/>
                    <a:pt x="30" y="4"/>
                    <a:pt x="19" y="4"/>
                  </a:cubicBezTo>
                  <a:moveTo>
                    <a:pt x="0" y="23"/>
                  </a:moveTo>
                  <a:cubicBezTo>
                    <a:pt x="0" y="7"/>
                    <a:pt x="9" y="0"/>
                    <a:pt x="20" y="0"/>
                  </a:cubicBezTo>
                  <a:cubicBezTo>
                    <a:pt x="31" y="0"/>
                    <a:pt x="39" y="7"/>
                    <a:pt x="39" y="22"/>
                  </a:cubicBezTo>
                  <a:cubicBezTo>
                    <a:pt x="39" y="24"/>
                    <a:pt x="38" y="25"/>
                    <a:pt x="36" y="25"/>
                  </a:cubicBezTo>
                  <a:cubicBezTo>
                    <a:pt x="5" y="25"/>
                    <a:pt x="5" y="25"/>
                    <a:pt x="5" y="25"/>
                  </a:cubicBezTo>
                  <a:cubicBezTo>
                    <a:pt x="5" y="36"/>
                    <a:pt x="12" y="41"/>
                    <a:pt x="21" y="41"/>
                  </a:cubicBezTo>
                  <a:cubicBezTo>
                    <a:pt x="25" y="41"/>
                    <a:pt x="28" y="40"/>
                    <a:pt x="33" y="38"/>
                  </a:cubicBezTo>
                  <a:cubicBezTo>
                    <a:pt x="37" y="37"/>
                    <a:pt x="37" y="37"/>
                    <a:pt x="37" y="37"/>
                  </a:cubicBezTo>
                  <a:cubicBezTo>
                    <a:pt x="39" y="42"/>
                    <a:pt x="39" y="42"/>
                    <a:pt x="39" y="42"/>
                  </a:cubicBezTo>
                  <a:cubicBezTo>
                    <a:pt x="35" y="43"/>
                    <a:pt x="35" y="43"/>
                    <a:pt x="35" y="43"/>
                  </a:cubicBezTo>
                  <a:cubicBezTo>
                    <a:pt x="29" y="45"/>
                    <a:pt x="25" y="45"/>
                    <a:pt x="21" y="45"/>
                  </a:cubicBezTo>
                  <a:cubicBezTo>
                    <a:pt x="8" y="45"/>
                    <a:pt x="0" y="38"/>
                    <a:pt x="0" y="23"/>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2" name="Freeform 44">
              <a:extLst>
                <a:ext uri="{FF2B5EF4-FFF2-40B4-BE49-F238E27FC236}">
                  <a16:creationId xmlns:a16="http://schemas.microsoft.com/office/drawing/2014/main" id="{033719D1-D184-4046-B7C2-1C7DAE437524}"/>
                </a:ext>
              </a:extLst>
            </p:cNvPr>
            <p:cNvSpPr>
              <a:spLocks noChangeAspect="1"/>
            </p:cNvSpPr>
            <p:nvPr userDrawn="1"/>
          </p:nvSpPr>
          <p:spPr bwMode="auto">
            <a:xfrm>
              <a:off x="-8759825" y="1465263"/>
              <a:ext cx="123825" cy="190500"/>
            </a:xfrm>
            <a:custGeom>
              <a:avLst/>
              <a:gdLst>
                <a:gd name="T0" fmla="*/ 2 w 39"/>
                <a:gd name="T1" fmla="*/ 59 h 60"/>
                <a:gd name="T2" fmla="*/ 3 w 39"/>
                <a:gd name="T3" fmla="*/ 54 h 60"/>
                <a:gd name="T4" fmla="*/ 10 w 39"/>
                <a:gd name="T5" fmla="*/ 55 h 60"/>
                <a:gd name="T6" fmla="*/ 17 w 39"/>
                <a:gd name="T7" fmla="*/ 49 h 60"/>
                <a:gd name="T8" fmla="*/ 18 w 39"/>
                <a:gd name="T9" fmla="*/ 47 h 60"/>
                <a:gd name="T10" fmla="*/ 0 w 39"/>
                <a:gd name="T11" fmla="*/ 0 h 60"/>
                <a:gd name="T12" fmla="*/ 6 w 39"/>
                <a:gd name="T13" fmla="*/ 0 h 60"/>
                <a:gd name="T14" fmla="*/ 21 w 39"/>
                <a:gd name="T15" fmla="*/ 41 h 60"/>
                <a:gd name="T16" fmla="*/ 34 w 39"/>
                <a:gd name="T17" fmla="*/ 0 h 60"/>
                <a:gd name="T18" fmla="*/ 39 w 39"/>
                <a:gd name="T19" fmla="*/ 0 h 60"/>
                <a:gd name="T20" fmla="*/ 22 w 39"/>
                <a:gd name="T21" fmla="*/ 51 h 60"/>
                <a:gd name="T22" fmla="*/ 10 w 39"/>
                <a:gd name="T23" fmla="*/ 60 h 60"/>
                <a:gd name="T24" fmla="*/ 2 w 39"/>
                <a:gd name="T2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0">
                  <a:moveTo>
                    <a:pt x="2" y="59"/>
                  </a:moveTo>
                  <a:cubicBezTo>
                    <a:pt x="3" y="54"/>
                    <a:pt x="3" y="54"/>
                    <a:pt x="3" y="54"/>
                  </a:cubicBezTo>
                  <a:cubicBezTo>
                    <a:pt x="6" y="55"/>
                    <a:pt x="9" y="55"/>
                    <a:pt x="10" y="55"/>
                  </a:cubicBezTo>
                  <a:cubicBezTo>
                    <a:pt x="15" y="55"/>
                    <a:pt x="16" y="53"/>
                    <a:pt x="17" y="49"/>
                  </a:cubicBezTo>
                  <a:cubicBezTo>
                    <a:pt x="18" y="47"/>
                    <a:pt x="18" y="47"/>
                    <a:pt x="18" y="47"/>
                  </a:cubicBezTo>
                  <a:cubicBezTo>
                    <a:pt x="0" y="0"/>
                    <a:pt x="0" y="0"/>
                    <a:pt x="0" y="0"/>
                  </a:cubicBezTo>
                  <a:cubicBezTo>
                    <a:pt x="6" y="0"/>
                    <a:pt x="6" y="0"/>
                    <a:pt x="6" y="0"/>
                  </a:cubicBezTo>
                  <a:cubicBezTo>
                    <a:pt x="21" y="41"/>
                    <a:pt x="21" y="41"/>
                    <a:pt x="21" y="41"/>
                  </a:cubicBezTo>
                  <a:cubicBezTo>
                    <a:pt x="34" y="0"/>
                    <a:pt x="34" y="0"/>
                    <a:pt x="34" y="0"/>
                  </a:cubicBezTo>
                  <a:cubicBezTo>
                    <a:pt x="39" y="0"/>
                    <a:pt x="39" y="0"/>
                    <a:pt x="39" y="0"/>
                  </a:cubicBezTo>
                  <a:cubicBezTo>
                    <a:pt x="22" y="51"/>
                    <a:pt x="22" y="51"/>
                    <a:pt x="22" y="51"/>
                  </a:cubicBezTo>
                  <a:cubicBezTo>
                    <a:pt x="20" y="57"/>
                    <a:pt x="16" y="60"/>
                    <a:pt x="10" y="60"/>
                  </a:cubicBezTo>
                  <a:cubicBezTo>
                    <a:pt x="8" y="60"/>
                    <a:pt x="6" y="60"/>
                    <a:pt x="2" y="59"/>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3" name="Freeform 45">
              <a:extLst>
                <a:ext uri="{FF2B5EF4-FFF2-40B4-BE49-F238E27FC236}">
                  <a16:creationId xmlns:a16="http://schemas.microsoft.com/office/drawing/2014/main" id="{44BD74FA-4911-4520-B4B8-4EED7160B5D7}"/>
                </a:ext>
              </a:extLst>
            </p:cNvPr>
            <p:cNvSpPr>
              <a:spLocks noChangeAspect="1"/>
            </p:cNvSpPr>
            <p:nvPr userDrawn="1"/>
          </p:nvSpPr>
          <p:spPr bwMode="auto">
            <a:xfrm>
              <a:off x="-8518525" y="1414463"/>
              <a:ext cx="73025" cy="193675"/>
            </a:xfrm>
            <a:custGeom>
              <a:avLst/>
              <a:gdLst>
                <a:gd name="T0" fmla="*/ 23 w 23"/>
                <a:gd name="T1" fmla="*/ 47 h 61"/>
                <a:gd name="T2" fmla="*/ 9 w 23"/>
                <a:gd name="T3" fmla="*/ 61 h 61"/>
                <a:gd name="T4" fmla="*/ 0 w 23"/>
                <a:gd name="T5" fmla="*/ 60 h 61"/>
                <a:gd name="T6" fmla="*/ 1 w 23"/>
                <a:gd name="T7" fmla="*/ 55 h 61"/>
                <a:gd name="T8" fmla="*/ 9 w 23"/>
                <a:gd name="T9" fmla="*/ 56 h 61"/>
                <a:gd name="T10" fmla="*/ 17 w 23"/>
                <a:gd name="T11" fmla="*/ 47 h 61"/>
                <a:gd name="T12" fmla="*/ 17 w 23"/>
                <a:gd name="T13" fmla="*/ 0 h 61"/>
                <a:gd name="T14" fmla="*/ 23 w 23"/>
                <a:gd name="T15" fmla="*/ 0 h 61"/>
                <a:gd name="T16" fmla="*/ 23 w 23"/>
                <a:gd name="T17"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1">
                  <a:moveTo>
                    <a:pt x="23" y="47"/>
                  </a:moveTo>
                  <a:cubicBezTo>
                    <a:pt x="23" y="56"/>
                    <a:pt x="18" y="61"/>
                    <a:pt x="9" y="61"/>
                  </a:cubicBezTo>
                  <a:cubicBezTo>
                    <a:pt x="7" y="61"/>
                    <a:pt x="4" y="61"/>
                    <a:pt x="0" y="60"/>
                  </a:cubicBezTo>
                  <a:cubicBezTo>
                    <a:pt x="1" y="55"/>
                    <a:pt x="1" y="55"/>
                    <a:pt x="1" y="55"/>
                  </a:cubicBezTo>
                  <a:cubicBezTo>
                    <a:pt x="5" y="56"/>
                    <a:pt x="8" y="56"/>
                    <a:pt x="9" y="56"/>
                  </a:cubicBezTo>
                  <a:cubicBezTo>
                    <a:pt x="15" y="56"/>
                    <a:pt x="17" y="54"/>
                    <a:pt x="17" y="47"/>
                  </a:cubicBezTo>
                  <a:cubicBezTo>
                    <a:pt x="17" y="0"/>
                    <a:pt x="17" y="0"/>
                    <a:pt x="17" y="0"/>
                  </a:cubicBezTo>
                  <a:cubicBezTo>
                    <a:pt x="23" y="0"/>
                    <a:pt x="23" y="0"/>
                    <a:pt x="23" y="0"/>
                  </a:cubicBezTo>
                  <a:lnTo>
                    <a:pt x="23" y="47"/>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4" name="Freeform 46">
              <a:extLst>
                <a:ext uri="{FF2B5EF4-FFF2-40B4-BE49-F238E27FC236}">
                  <a16:creationId xmlns:a16="http://schemas.microsoft.com/office/drawing/2014/main" id="{DF88F6D0-139F-40AA-AF86-7D79C78F0F07}"/>
                </a:ext>
              </a:extLst>
            </p:cNvPr>
            <p:cNvSpPr>
              <a:spLocks noChangeAspect="1"/>
            </p:cNvSpPr>
            <p:nvPr userDrawn="1"/>
          </p:nvSpPr>
          <p:spPr bwMode="auto">
            <a:xfrm>
              <a:off x="-8383588" y="1465263"/>
              <a:ext cx="69850" cy="142875"/>
            </a:xfrm>
            <a:custGeom>
              <a:avLst/>
              <a:gdLst>
                <a:gd name="T0" fmla="*/ 22 w 22"/>
                <a:gd name="T1" fmla="*/ 5 h 45"/>
                <a:gd name="T2" fmla="*/ 5 w 22"/>
                <a:gd name="T3" fmla="*/ 7 h 45"/>
                <a:gd name="T4" fmla="*/ 5 w 22"/>
                <a:gd name="T5" fmla="*/ 45 h 45"/>
                <a:gd name="T6" fmla="*/ 0 w 22"/>
                <a:gd name="T7" fmla="*/ 45 h 45"/>
                <a:gd name="T8" fmla="*/ 0 w 22"/>
                <a:gd name="T9" fmla="*/ 7 h 45"/>
                <a:gd name="T10" fmla="*/ 4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5" y="7"/>
                  </a:cubicBezTo>
                  <a:cubicBezTo>
                    <a:pt x="5" y="45"/>
                    <a:pt x="5" y="45"/>
                    <a:pt x="5" y="45"/>
                  </a:cubicBezTo>
                  <a:cubicBezTo>
                    <a:pt x="0" y="45"/>
                    <a:pt x="0" y="45"/>
                    <a:pt x="0" y="45"/>
                  </a:cubicBezTo>
                  <a:cubicBezTo>
                    <a:pt x="0" y="7"/>
                    <a:pt x="0" y="7"/>
                    <a:pt x="0" y="7"/>
                  </a:cubicBezTo>
                  <a:cubicBezTo>
                    <a:pt x="0" y="4"/>
                    <a:pt x="2" y="3"/>
                    <a:pt x="4" y="2"/>
                  </a:cubicBezTo>
                  <a:cubicBezTo>
                    <a:pt x="11" y="0"/>
                    <a:pt x="14" y="0"/>
                    <a:pt x="22" y="0"/>
                  </a:cubicBezTo>
                  <a:lnTo>
                    <a:pt x="22"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5" name="Freeform 47">
              <a:extLst>
                <a:ext uri="{FF2B5EF4-FFF2-40B4-BE49-F238E27FC236}">
                  <a16:creationId xmlns:a16="http://schemas.microsoft.com/office/drawing/2014/main" id="{69CC7768-87D7-4E56-BBCF-9BBE1EDDA8F1}"/>
                </a:ext>
              </a:extLst>
            </p:cNvPr>
            <p:cNvSpPr>
              <a:spLocks noChangeAspect="1" noEditPoints="1"/>
            </p:cNvSpPr>
            <p:nvPr userDrawn="1"/>
          </p:nvSpPr>
          <p:spPr bwMode="auto">
            <a:xfrm>
              <a:off x="-8189913" y="1465263"/>
              <a:ext cx="127000" cy="142875"/>
            </a:xfrm>
            <a:custGeom>
              <a:avLst/>
              <a:gdLst>
                <a:gd name="T0" fmla="*/ 20 w 40"/>
                <a:gd name="T1" fmla="*/ 4 h 45"/>
                <a:gd name="T2" fmla="*/ 5 w 40"/>
                <a:gd name="T3" fmla="*/ 20 h 45"/>
                <a:gd name="T4" fmla="*/ 34 w 40"/>
                <a:gd name="T5" fmla="*/ 20 h 45"/>
                <a:gd name="T6" fmla="*/ 20 w 40"/>
                <a:gd name="T7" fmla="*/ 4 h 45"/>
                <a:gd name="T8" fmla="*/ 0 w 40"/>
                <a:gd name="T9" fmla="*/ 23 h 45"/>
                <a:gd name="T10" fmla="*/ 20 w 40"/>
                <a:gd name="T11" fmla="*/ 0 h 45"/>
                <a:gd name="T12" fmla="*/ 40 w 40"/>
                <a:gd name="T13" fmla="*/ 22 h 45"/>
                <a:gd name="T14" fmla="*/ 37 w 40"/>
                <a:gd name="T15" fmla="*/ 25 h 45"/>
                <a:gd name="T16" fmla="*/ 5 w 40"/>
                <a:gd name="T17" fmla="*/ 25 h 45"/>
                <a:gd name="T18" fmla="*/ 21 w 40"/>
                <a:gd name="T19" fmla="*/ 41 h 45"/>
                <a:gd name="T20" fmla="*/ 34 w 40"/>
                <a:gd name="T21" fmla="*/ 38 h 45"/>
                <a:gd name="T22" fmla="*/ 38 w 40"/>
                <a:gd name="T23" fmla="*/ 37 h 45"/>
                <a:gd name="T24" fmla="*/ 39 w 40"/>
                <a:gd name="T25" fmla="*/ 42 h 45"/>
                <a:gd name="T26" fmla="*/ 35 w 40"/>
                <a:gd name="T27" fmla="*/ 43 h 45"/>
                <a:gd name="T28" fmla="*/ 21 w 40"/>
                <a:gd name="T29" fmla="*/ 45 h 45"/>
                <a:gd name="T30" fmla="*/ 0 w 40"/>
                <a:gd name="T31"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5">
                  <a:moveTo>
                    <a:pt x="20" y="4"/>
                  </a:moveTo>
                  <a:cubicBezTo>
                    <a:pt x="11" y="4"/>
                    <a:pt x="6" y="10"/>
                    <a:pt x="5" y="20"/>
                  </a:cubicBezTo>
                  <a:cubicBezTo>
                    <a:pt x="34" y="20"/>
                    <a:pt x="34" y="20"/>
                    <a:pt x="34" y="20"/>
                  </a:cubicBezTo>
                  <a:cubicBezTo>
                    <a:pt x="34" y="11"/>
                    <a:pt x="30" y="4"/>
                    <a:pt x="20" y="4"/>
                  </a:cubicBezTo>
                  <a:moveTo>
                    <a:pt x="0" y="23"/>
                  </a:moveTo>
                  <a:cubicBezTo>
                    <a:pt x="0" y="7"/>
                    <a:pt x="9" y="0"/>
                    <a:pt x="20" y="0"/>
                  </a:cubicBezTo>
                  <a:cubicBezTo>
                    <a:pt x="32" y="0"/>
                    <a:pt x="40" y="7"/>
                    <a:pt x="40" y="22"/>
                  </a:cubicBezTo>
                  <a:cubicBezTo>
                    <a:pt x="40" y="24"/>
                    <a:pt x="39" y="25"/>
                    <a:pt x="37" y="25"/>
                  </a:cubicBezTo>
                  <a:cubicBezTo>
                    <a:pt x="5" y="25"/>
                    <a:pt x="5" y="25"/>
                    <a:pt x="5" y="25"/>
                  </a:cubicBezTo>
                  <a:cubicBezTo>
                    <a:pt x="6" y="36"/>
                    <a:pt x="13" y="41"/>
                    <a:pt x="21" y="41"/>
                  </a:cubicBezTo>
                  <a:cubicBezTo>
                    <a:pt x="25" y="41"/>
                    <a:pt x="28" y="40"/>
                    <a:pt x="34" y="38"/>
                  </a:cubicBezTo>
                  <a:cubicBezTo>
                    <a:pt x="38" y="37"/>
                    <a:pt x="38" y="37"/>
                    <a:pt x="38" y="37"/>
                  </a:cubicBezTo>
                  <a:cubicBezTo>
                    <a:pt x="39" y="42"/>
                    <a:pt x="39" y="42"/>
                    <a:pt x="39" y="42"/>
                  </a:cubicBezTo>
                  <a:cubicBezTo>
                    <a:pt x="35" y="43"/>
                    <a:pt x="35" y="43"/>
                    <a:pt x="35" y="43"/>
                  </a:cubicBezTo>
                  <a:cubicBezTo>
                    <a:pt x="29" y="45"/>
                    <a:pt x="26" y="45"/>
                    <a:pt x="21" y="45"/>
                  </a:cubicBezTo>
                  <a:cubicBezTo>
                    <a:pt x="9" y="45"/>
                    <a:pt x="0" y="38"/>
                    <a:pt x="0" y="23"/>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6" name="Freeform 48">
              <a:extLst>
                <a:ext uri="{FF2B5EF4-FFF2-40B4-BE49-F238E27FC236}">
                  <a16:creationId xmlns:a16="http://schemas.microsoft.com/office/drawing/2014/main" id="{9A745646-2C41-4DD0-8E08-DAD47DA19E68}"/>
                </a:ext>
              </a:extLst>
            </p:cNvPr>
            <p:cNvSpPr>
              <a:spLocks noChangeAspect="1" noEditPoints="1"/>
            </p:cNvSpPr>
            <p:nvPr userDrawn="1"/>
          </p:nvSpPr>
          <p:spPr bwMode="auto">
            <a:xfrm>
              <a:off x="-7929563" y="1411288"/>
              <a:ext cx="176213" cy="212725"/>
            </a:xfrm>
            <a:custGeom>
              <a:avLst/>
              <a:gdLst>
                <a:gd name="T0" fmla="*/ 28 w 55"/>
                <a:gd name="T1" fmla="*/ 5 h 67"/>
                <a:gd name="T2" fmla="*/ 6 w 55"/>
                <a:gd name="T3" fmla="*/ 32 h 67"/>
                <a:gd name="T4" fmla="*/ 28 w 55"/>
                <a:gd name="T5" fmla="*/ 57 h 67"/>
                <a:gd name="T6" fmla="*/ 50 w 55"/>
                <a:gd name="T7" fmla="*/ 32 h 67"/>
                <a:gd name="T8" fmla="*/ 28 w 55"/>
                <a:gd name="T9" fmla="*/ 5 h 67"/>
                <a:gd name="T10" fmla="*/ 39 w 55"/>
                <a:gd name="T11" fmla="*/ 60 h 67"/>
                <a:gd name="T12" fmla="*/ 52 w 55"/>
                <a:gd name="T13" fmla="*/ 63 h 67"/>
                <a:gd name="T14" fmla="*/ 54 w 55"/>
                <a:gd name="T15" fmla="*/ 63 h 67"/>
                <a:gd name="T16" fmla="*/ 54 w 55"/>
                <a:gd name="T17" fmla="*/ 67 h 67"/>
                <a:gd name="T18" fmla="*/ 52 w 55"/>
                <a:gd name="T19" fmla="*/ 67 h 67"/>
                <a:gd name="T20" fmla="*/ 28 w 55"/>
                <a:gd name="T21" fmla="*/ 62 h 67"/>
                <a:gd name="T22" fmla="*/ 0 w 55"/>
                <a:gd name="T23" fmla="*/ 32 h 67"/>
                <a:gd name="T24" fmla="*/ 28 w 55"/>
                <a:gd name="T25" fmla="*/ 0 h 67"/>
                <a:gd name="T26" fmla="*/ 55 w 55"/>
                <a:gd name="T27" fmla="*/ 32 h 67"/>
                <a:gd name="T28" fmla="*/ 39 w 55"/>
                <a:gd name="T2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7">
                  <a:moveTo>
                    <a:pt x="28" y="5"/>
                  </a:moveTo>
                  <a:cubicBezTo>
                    <a:pt x="14" y="5"/>
                    <a:pt x="6" y="15"/>
                    <a:pt x="6" y="32"/>
                  </a:cubicBezTo>
                  <a:cubicBezTo>
                    <a:pt x="6" y="49"/>
                    <a:pt x="14" y="57"/>
                    <a:pt x="28" y="57"/>
                  </a:cubicBezTo>
                  <a:cubicBezTo>
                    <a:pt x="42" y="57"/>
                    <a:pt x="50" y="49"/>
                    <a:pt x="50" y="32"/>
                  </a:cubicBezTo>
                  <a:cubicBezTo>
                    <a:pt x="50" y="15"/>
                    <a:pt x="42" y="5"/>
                    <a:pt x="28" y="5"/>
                  </a:cubicBezTo>
                  <a:moveTo>
                    <a:pt x="39" y="60"/>
                  </a:moveTo>
                  <a:cubicBezTo>
                    <a:pt x="39" y="60"/>
                    <a:pt x="46" y="63"/>
                    <a:pt x="52" y="63"/>
                  </a:cubicBezTo>
                  <a:cubicBezTo>
                    <a:pt x="54" y="63"/>
                    <a:pt x="54" y="63"/>
                    <a:pt x="54" y="63"/>
                  </a:cubicBezTo>
                  <a:cubicBezTo>
                    <a:pt x="54" y="67"/>
                    <a:pt x="54" y="67"/>
                    <a:pt x="54" y="67"/>
                  </a:cubicBezTo>
                  <a:cubicBezTo>
                    <a:pt x="52" y="67"/>
                    <a:pt x="52" y="67"/>
                    <a:pt x="52" y="67"/>
                  </a:cubicBezTo>
                  <a:cubicBezTo>
                    <a:pt x="41" y="67"/>
                    <a:pt x="38" y="62"/>
                    <a:pt x="28" y="62"/>
                  </a:cubicBezTo>
                  <a:cubicBezTo>
                    <a:pt x="12" y="62"/>
                    <a:pt x="0" y="52"/>
                    <a:pt x="0" y="32"/>
                  </a:cubicBezTo>
                  <a:cubicBezTo>
                    <a:pt x="0" y="12"/>
                    <a:pt x="12" y="0"/>
                    <a:pt x="28" y="0"/>
                  </a:cubicBezTo>
                  <a:cubicBezTo>
                    <a:pt x="44" y="0"/>
                    <a:pt x="55" y="12"/>
                    <a:pt x="55" y="32"/>
                  </a:cubicBezTo>
                  <a:cubicBezTo>
                    <a:pt x="55" y="46"/>
                    <a:pt x="50" y="55"/>
                    <a:pt x="39" y="60"/>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7" name="Freeform 49">
              <a:extLst>
                <a:ext uri="{FF2B5EF4-FFF2-40B4-BE49-F238E27FC236}">
                  <a16:creationId xmlns:a16="http://schemas.microsoft.com/office/drawing/2014/main" id="{8F610488-C9E0-4548-B4C2-60BBB9CB7B52}"/>
                </a:ext>
              </a:extLst>
            </p:cNvPr>
            <p:cNvSpPr>
              <a:spLocks noChangeAspect="1"/>
            </p:cNvSpPr>
            <p:nvPr userDrawn="1"/>
          </p:nvSpPr>
          <p:spPr bwMode="auto">
            <a:xfrm>
              <a:off x="-7699375" y="1465263"/>
              <a:ext cx="111125" cy="142875"/>
            </a:xfrm>
            <a:custGeom>
              <a:avLst/>
              <a:gdLst>
                <a:gd name="T0" fmla="*/ 30 w 35"/>
                <a:gd name="T1" fmla="*/ 0 h 45"/>
                <a:gd name="T2" fmla="*/ 35 w 35"/>
                <a:gd name="T3" fmla="*/ 0 h 45"/>
                <a:gd name="T4" fmla="*/ 35 w 35"/>
                <a:gd name="T5" fmla="*/ 38 h 45"/>
                <a:gd name="T6" fmla="*/ 31 w 35"/>
                <a:gd name="T7" fmla="*/ 43 h 45"/>
                <a:gd name="T8" fmla="*/ 17 w 35"/>
                <a:gd name="T9" fmla="*/ 45 h 45"/>
                <a:gd name="T10" fmla="*/ 0 w 35"/>
                <a:gd name="T11" fmla="*/ 29 h 45"/>
                <a:gd name="T12" fmla="*/ 0 w 35"/>
                <a:gd name="T13" fmla="*/ 0 h 45"/>
                <a:gd name="T14" fmla="*/ 5 w 35"/>
                <a:gd name="T15" fmla="*/ 0 h 45"/>
                <a:gd name="T16" fmla="*/ 5 w 35"/>
                <a:gd name="T17" fmla="*/ 29 h 45"/>
                <a:gd name="T18" fmla="*/ 17 w 35"/>
                <a:gd name="T19" fmla="*/ 40 h 45"/>
                <a:gd name="T20" fmla="*/ 30 w 35"/>
                <a:gd name="T21" fmla="*/ 39 h 45"/>
                <a:gd name="T22" fmla="*/ 30 w 35"/>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30" y="0"/>
                  </a:moveTo>
                  <a:cubicBezTo>
                    <a:pt x="35" y="0"/>
                    <a:pt x="35" y="0"/>
                    <a:pt x="35" y="0"/>
                  </a:cubicBezTo>
                  <a:cubicBezTo>
                    <a:pt x="35" y="38"/>
                    <a:pt x="35" y="38"/>
                    <a:pt x="35" y="38"/>
                  </a:cubicBezTo>
                  <a:cubicBezTo>
                    <a:pt x="35" y="41"/>
                    <a:pt x="33" y="43"/>
                    <a:pt x="31" y="43"/>
                  </a:cubicBezTo>
                  <a:cubicBezTo>
                    <a:pt x="23" y="45"/>
                    <a:pt x="19" y="45"/>
                    <a:pt x="17" y="45"/>
                  </a:cubicBezTo>
                  <a:cubicBezTo>
                    <a:pt x="5" y="45"/>
                    <a:pt x="0" y="38"/>
                    <a:pt x="0" y="29"/>
                  </a:cubicBezTo>
                  <a:cubicBezTo>
                    <a:pt x="0" y="0"/>
                    <a:pt x="0" y="0"/>
                    <a:pt x="0" y="0"/>
                  </a:cubicBezTo>
                  <a:cubicBezTo>
                    <a:pt x="5" y="0"/>
                    <a:pt x="5" y="0"/>
                    <a:pt x="5" y="0"/>
                  </a:cubicBezTo>
                  <a:cubicBezTo>
                    <a:pt x="5" y="29"/>
                    <a:pt x="5" y="29"/>
                    <a:pt x="5" y="29"/>
                  </a:cubicBezTo>
                  <a:cubicBezTo>
                    <a:pt x="5" y="36"/>
                    <a:pt x="8" y="40"/>
                    <a:pt x="17" y="40"/>
                  </a:cubicBezTo>
                  <a:cubicBezTo>
                    <a:pt x="20" y="40"/>
                    <a:pt x="23" y="40"/>
                    <a:pt x="30" y="39"/>
                  </a:cubicBezTo>
                  <a:lnTo>
                    <a:pt x="30" y="0"/>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8" name="Freeform 50">
              <a:extLst>
                <a:ext uri="{FF2B5EF4-FFF2-40B4-BE49-F238E27FC236}">
                  <a16:creationId xmlns:a16="http://schemas.microsoft.com/office/drawing/2014/main" id="{35ADA591-CB32-4815-AB9A-5A46BC83C161}"/>
                </a:ext>
              </a:extLst>
            </p:cNvPr>
            <p:cNvSpPr>
              <a:spLocks noChangeAspect="1" noEditPoints="1"/>
            </p:cNvSpPr>
            <p:nvPr userDrawn="1"/>
          </p:nvSpPr>
          <p:spPr bwMode="auto">
            <a:xfrm>
              <a:off x="-7527925" y="1408113"/>
              <a:ext cx="22225" cy="200025"/>
            </a:xfrm>
            <a:custGeom>
              <a:avLst/>
              <a:gdLst>
                <a:gd name="T0" fmla="*/ 1 w 7"/>
                <a:gd name="T1" fmla="*/ 18 h 63"/>
                <a:gd name="T2" fmla="*/ 6 w 7"/>
                <a:gd name="T3" fmla="*/ 18 h 63"/>
                <a:gd name="T4" fmla="*/ 6 w 7"/>
                <a:gd name="T5" fmla="*/ 63 h 63"/>
                <a:gd name="T6" fmla="*/ 1 w 7"/>
                <a:gd name="T7" fmla="*/ 63 h 63"/>
                <a:gd name="T8" fmla="*/ 1 w 7"/>
                <a:gd name="T9" fmla="*/ 18 h 63"/>
                <a:gd name="T10" fmla="*/ 3 w 7"/>
                <a:gd name="T11" fmla="*/ 8 h 63"/>
                <a:gd name="T12" fmla="*/ 0 w 7"/>
                <a:gd name="T13" fmla="*/ 4 h 63"/>
                <a:gd name="T14" fmla="*/ 3 w 7"/>
                <a:gd name="T15" fmla="*/ 0 h 63"/>
                <a:gd name="T16" fmla="*/ 7 w 7"/>
                <a:gd name="T17" fmla="*/ 4 h 63"/>
                <a:gd name="T18" fmla="*/ 3 w 7"/>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3">
                  <a:moveTo>
                    <a:pt x="1" y="18"/>
                  </a:moveTo>
                  <a:cubicBezTo>
                    <a:pt x="6" y="18"/>
                    <a:pt x="6" y="18"/>
                    <a:pt x="6" y="18"/>
                  </a:cubicBezTo>
                  <a:cubicBezTo>
                    <a:pt x="6" y="63"/>
                    <a:pt x="6" y="63"/>
                    <a:pt x="6" y="63"/>
                  </a:cubicBezTo>
                  <a:cubicBezTo>
                    <a:pt x="1" y="63"/>
                    <a:pt x="1" y="63"/>
                    <a:pt x="1" y="63"/>
                  </a:cubicBezTo>
                  <a:lnTo>
                    <a:pt x="1" y="18"/>
                  </a:lnTo>
                  <a:close/>
                  <a:moveTo>
                    <a:pt x="3" y="8"/>
                  </a:moveTo>
                  <a:cubicBezTo>
                    <a:pt x="1" y="8"/>
                    <a:pt x="0" y="6"/>
                    <a:pt x="0" y="4"/>
                  </a:cubicBezTo>
                  <a:cubicBezTo>
                    <a:pt x="0" y="2"/>
                    <a:pt x="1" y="0"/>
                    <a:pt x="3" y="0"/>
                  </a:cubicBezTo>
                  <a:cubicBezTo>
                    <a:pt x="6" y="0"/>
                    <a:pt x="7" y="2"/>
                    <a:pt x="7" y="4"/>
                  </a:cubicBezTo>
                  <a:cubicBezTo>
                    <a:pt x="7" y="6"/>
                    <a:pt x="6" y="8"/>
                    <a:pt x="3" y="8"/>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9" name="Freeform 51">
              <a:extLst>
                <a:ext uri="{FF2B5EF4-FFF2-40B4-BE49-F238E27FC236}">
                  <a16:creationId xmlns:a16="http://schemas.microsoft.com/office/drawing/2014/main" id="{F9528346-A591-4B7A-8C14-A8F1CAFC856E}"/>
                </a:ext>
              </a:extLst>
            </p:cNvPr>
            <p:cNvSpPr>
              <a:spLocks noChangeAspect="1"/>
            </p:cNvSpPr>
            <p:nvPr userDrawn="1"/>
          </p:nvSpPr>
          <p:spPr bwMode="auto">
            <a:xfrm>
              <a:off x="-7445375" y="1465263"/>
              <a:ext cx="69850" cy="142875"/>
            </a:xfrm>
            <a:custGeom>
              <a:avLst/>
              <a:gdLst>
                <a:gd name="T0" fmla="*/ 22 w 22"/>
                <a:gd name="T1" fmla="*/ 5 h 45"/>
                <a:gd name="T2" fmla="*/ 5 w 22"/>
                <a:gd name="T3" fmla="*/ 7 h 45"/>
                <a:gd name="T4" fmla="*/ 5 w 22"/>
                <a:gd name="T5" fmla="*/ 45 h 45"/>
                <a:gd name="T6" fmla="*/ 0 w 22"/>
                <a:gd name="T7" fmla="*/ 45 h 45"/>
                <a:gd name="T8" fmla="*/ 0 w 22"/>
                <a:gd name="T9" fmla="*/ 7 h 45"/>
                <a:gd name="T10" fmla="*/ 4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5" y="7"/>
                  </a:cubicBezTo>
                  <a:cubicBezTo>
                    <a:pt x="5" y="45"/>
                    <a:pt x="5" y="45"/>
                    <a:pt x="5" y="45"/>
                  </a:cubicBezTo>
                  <a:cubicBezTo>
                    <a:pt x="0" y="45"/>
                    <a:pt x="0" y="45"/>
                    <a:pt x="0" y="45"/>
                  </a:cubicBezTo>
                  <a:cubicBezTo>
                    <a:pt x="0" y="7"/>
                    <a:pt x="0" y="7"/>
                    <a:pt x="0" y="7"/>
                  </a:cubicBezTo>
                  <a:cubicBezTo>
                    <a:pt x="0" y="4"/>
                    <a:pt x="2" y="3"/>
                    <a:pt x="4" y="2"/>
                  </a:cubicBezTo>
                  <a:cubicBezTo>
                    <a:pt x="11" y="0"/>
                    <a:pt x="14" y="0"/>
                    <a:pt x="22" y="0"/>
                  </a:cubicBezTo>
                  <a:lnTo>
                    <a:pt x="22" y="5"/>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0" name="Freeform 52">
              <a:extLst>
                <a:ext uri="{FF2B5EF4-FFF2-40B4-BE49-F238E27FC236}">
                  <a16:creationId xmlns:a16="http://schemas.microsoft.com/office/drawing/2014/main" id="{F526931E-EC2C-47E1-B316-2867088E18D2}"/>
                </a:ext>
              </a:extLst>
            </p:cNvPr>
            <p:cNvSpPr>
              <a:spLocks noChangeAspect="1" noEditPoints="1"/>
            </p:cNvSpPr>
            <p:nvPr userDrawn="1"/>
          </p:nvSpPr>
          <p:spPr bwMode="auto">
            <a:xfrm>
              <a:off x="-7340600" y="1465263"/>
              <a:ext cx="134938" cy="142875"/>
            </a:xfrm>
            <a:custGeom>
              <a:avLst/>
              <a:gdLst>
                <a:gd name="T0" fmla="*/ 21 w 42"/>
                <a:gd name="T1" fmla="*/ 4 h 45"/>
                <a:gd name="T2" fmla="*/ 6 w 42"/>
                <a:gd name="T3" fmla="*/ 23 h 45"/>
                <a:gd name="T4" fmla="*/ 21 w 42"/>
                <a:gd name="T5" fmla="*/ 41 h 45"/>
                <a:gd name="T6" fmla="*/ 36 w 42"/>
                <a:gd name="T7" fmla="*/ 23 h 45"/>
                <a:gd name="T8" fmla="*/ 21 w 42"/>
                <a:gd name="T9" fmla="*/ 4 h 45"/>
                <a:gd name="T10" fmla="*/ 21 w 42"/>
                <a:gd name="T11" fmla="*/ 45 h 45"/>
                <a:gd name="T12" fmla="*/ 0 w 42"/>
                <a:gd name="T13" fmla="*/ 23 h 45"/>
                <a:gd name="T14" fmla="*/ 21 w 42"/>
                <a:gd name="T15" fmla="*/ 0 h 45"/>
                <a:gd name="T16" fmla="*/ 42 w 42"/>
                <a:gd name="T17" fmla="*/ 23 h 45"/>
                <a:gd name="T18" fmla="*/ 21 w 42"/>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5">
                  <a:moveTo>
                    <a:pt x="21" y="4"/>
                  </a:moveTo>
                  <a:cubicBezTo>
                    <a:pt x="11" y="4"/>
                    <a:pt x="6" y="11"/>
                    <a:pt x="6" y="23"/>
                  </a:cubicBezTo>
                  <a:cubicBezTo>
                    <a:pt x="6" y="34"/>
                    <a:pt x="11" y="41"/>
                    <a:pt x="21" y="41"/>
                  </a:cubicBezTo>
                  <a:cubicBezTo>
                    <a:pt x="31" y="41"/>
                    <a:pt x="36" y="34"/>
                    <a:pt x="36" y="23"/>
                  </a:cubicBezTo>
                  <a:cubicBezTo>
                    <a:pt x="36" y="11"/>
                    <a:pt x="31" y="4"/>
                    <a:pt x="21" y="4"/>
                  </a:cubicBezTo>
                  <a:moveTo>
                    <a:pt x="21" y="45"/>
                  </a:moveTo>
                  <a:cubicBezTo>
                    <a:pt x="8" y="45"/>
                    <a:pt x="0" y="37"/>
                    <a:pt x="0" y="23"/>
                  </a:cubicBezTo>
                  <a:cubicBezTo>
                    <a:pt x="0" y="8"/>
                    <a:pt x="9" y="0"/>
                    <a:pt x="21" y="0"/>
                  </a:cubicBezTo>
                  <a:cubicBezTo>
                    <a:pt x="34" y="0"/>
                    <a:pt x="42" y="8"/>
                    <a:pt x="42" y="23"/>
                  </a:cubicBezTo>
                  <a:cubicBezTo>
                    <a:pt x="42" y="37"/>
                    <a:pt x="33" y="45"/>
                    <a:pt x="21" y="45"/>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1" name="Freeform 53">
              <a:extLst>
                <a:ext uri="{FF2B5EF4-FFF2-40B4-BE49-F238E27FC236}">
                  <a16:creationId xmlns:a16="http://schemas.microsoft.com/office/drawing/2014/main" id="{1B92B32E-C09D-456C-A458-CE9B21B4A738}"/>
                </a:ext>
              </a:extLst>
            </p:cNvPr>
            <p:cNvSpPr>
              <a:spLocks noChangeAspect="1" noEditPoints="1"/>
            </p:cNvSpPr>
            <p:nvPr userDrawn="1"/>
          </p:nvSpPr>
          <p:spPr bwMode="auto">
            <a:xfrm>
              <a:off x="-7158038" y="1455738"/>
              <a:ext cx="133350" cy="200025"/>
            </a:xfrm>
            <a:custGeom>
              <a:avLst/>
              <a:gdLst>
                <a:gd name="T0" fmla="*/ 27 w 42"/>
                <a:gd name="T1" fmla="*/ 44 h 63"/>
                <a:gd name="T2" fmla="*/ 8 w 42"/>
                <a:gd name="T3" fmla="*/ 44 h 63"/>
                <a:gd name="T4" fmla="*/ 5 w 42"/>
                <a:gd name="T5" fmla="*/ 51 h 63"/>
                <a:gd name="T6" fmla="*/ 19 w 42"/>
                <a:gd name="T7" fmla="*/ 59 h 63"/>
                <a:gd name="T8" fmla="*/ 36 w 42"/>
                <a:gd name="T9" fmla="*/ 50 h 63"/>
                <a:gd name="T10" fmla="*/ 27 w 42"/>
                <a:gd name="T11" fmla="*/ 44 h 63"/>
                <a:gd name="T12" fmla="*/ 18 w 42"/>
                <a:gd name="T13" fmla="*/ 8 h 63"/>
                <a:gd name="T14" fmla="*/ 5 w 42"/>
                <a:gd name="T15" fmla="*/ 17 h 63"/>
                <a:gd name="T16" fmla="*/ 18 w 42"/>
                <a:gd name="T17" fmla="*/ 27 h 63"/>
                <a:gd name="T18" fmla="*/ 32 w 42"/>
                <a:gd name="T19" fmla="*/ 17 h 63"/>
                <a:gd name="T20" fmla="*/ 18 w 42"/>
                <a:gd name="T21" fmla="*/ 8 h 63"/>
                <a:gd name="T22" fmla="*/ 19 w 42"/>
                <a:gd name="T23" fmla="*/ 63 h 63"/>
                <a:gd name="T24" fmla="*/ 0 w 42"/>
                <a:gd name="T25" fmla="*/ 51 h 63"/>
                <a:gd name="T26" fmla="*/ 3 w 42"/>
                <a:gd name="T27" fmla="*/ 43 h 63"/>
                <a:gd name="T28" fmla="*/ 7 w 42"/>
                <a:gd name="T29" fmla="*/ 38 h 63"/>
                <a:gd name="T30" fmla="*/ 9 w 42"/>
                <a:gd name="T31" fmla="*/ 34 h 63"/>
                <a:gd name="T32" fmla="*/ 6 w 42"/>
                <a:gd name="T33" fmla="*/ 28 h 63"/>
                <a:gd name="T34" fmla="*/ 0 w 42"/>
                <a:gd name="T35" fmla="*/ 17 h 63"/>
                <a:gd name="T36" fmla="*/ 18 w 42"/>
                <a:gd name="T37" fmla="*/ 3 h 63"/>
                <a:gd name="T38" fmla="*/ 23 w 42"/>
                <a:gd name="T39" fmla="*/ 3 h 63"/>
                <a:gd name="T40" fmla="*/ 31 w 42"/>
                <a:gd name="T41" fmla="*/ 3 h 63"/>
                <a:gd name="T42" fmla="*/ 41 w 42"/>
                <a:gd name="T43" fmla="*/ 0 h 63"/>
                <a:gd name="T44" fmla="*/ 42 w 42"/>
                <a:gd name="T45" fmla="*/ 4 h 63"/>
                <a:gd name="T46" fmla="*/ 32 w 42"/>
                <a:gd name="T47" fmla="*/ 7 h 63"/>
                <a:gd name="T48" fmla="*/ 36 w 42"/>
                <a:gd name="T49" fmla="*/ 17 h 63"/>
                <a:gd name="T50" fmla="*/ 18 w 42"/>
                <a:gd name="T51" fmla="*/ 31 h 63"/>
                <a:gd name="T52" fmla="*/ 12 w 42"/>
                <a:gd name="T53" fmla="*/ 30 h 63"/>
                <a:gd name="T54" fmla="*/ 14 w 42"/>
                <a:gd name="T55" fmla="*/ 34 h 63"/>
                <a:gd name="T56" fmla="*/ 11 w 42"/>
                <a:gd name="T57" fmla="*/ 39 h 63"/>
                <a:gd name="T58" fmla="*/ 28 w 42"/>
                <a:gd name="T59" fmla="*/ 39 h 63"/>
                <a:gd name="T60" fmla="*/ 41 w 42"/>
                <a:gd name="T61" fmla="*/ 49 h 63"/>
                <a:gd name="T62" fmla="*/ 19 w 42"/>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3">
                  <a:moveTo>
                    <a:pt x="27" y="44"/>
                  </a:moveTo>
                  <a:cubicBezTo>
                    <a:pt x="8" y="44"/>
                    <a:pt x="8" y="44"/>
                    <a:pt x="8" y="44"/>
                  </a:cubicBezTo>
                  <a:cubicBezTo>
                    <a:pt x="6" y="46"/>
                    <a:pt x="5" y="48"/>
                    <a:pt x="5" y="51"/>
                  </a:cubicBezTo>
                  <a:cubicBezTo>
                    <a:pt x="5" y="57"/>
                    <a:pt x="11" y="59"/>
                    <a:pt x="19" y="59"/>
                  </a:cubicBezTo>
                  <a:cubicBezTo>
                    <a:pt x="31" y="59"/>
                    <a:pt x="36" y="55"/>
                    <a:pt x="36" y="50"/>
                  </a:cubicBezTo>
                  <a:cubicBezTo>
                    <a:pt x="36" y="46"/>
                    <a:pt x="34" y="44"/>
                    <a:pt x="27" y="44"/>
                  </a:cubicBezTo>
                  <a:moveTo>
                    <a:pt x="18" y="8"/>
                  </a:moveTo>
                  <a:cubicBezTo>
                    <a:pt x="10" y="8"/>
                    <a:pt x="5" y="10"/>
                    <a:pt x="5" y="17"/>
                  </a:cubicBezTo>
                  <a:cubicBezTo>
                    <a:pt x="5" y="25"/>
                    <a:pt x="10" y="27"/>
                    <a:pt x="18" y="27"/>
                  </a:cubicBezTo>
                  <a:cubicBezTo>
                    <a:pt x="26" y="27"/>
                    <a:pt x="32" y="24"/>
                    <a:pt x="32" y="17"/>
                  </a:cubicBezTo>
                  <a:cubicBezTo>
                    <a:pt x="32" y="10"/>
                    <a:pt x="26" y="8"/>
                    <a:pt x="18" y="8"/>
                  </a:cubicBezTo>
                  <a:moveTo>
                    <a:pt x="19" y="63"/>
                  </a:moveTo>
                  <a:cubicBezTo>
                    <a:pt x="9" y="63"/>
                    <a:pt x="0" y="60"/>
                    <a:pt x="0" y="51"/>
                  </a:cubicBezTo>
                  <a:cubicBezTo>
                    <a:pt x="0" y="47"/>
                    <a:pt x="2" y="45"/>
                    <a:pt x="3" y="43"/>
                  </a:cubicBezTo>
                  <a:cubicBezTo>
                    <a:pt x="7" y="38"/>
                    <a:pt x="7" y="38"/>
                    <a:pt x="7" y="38"/>
                  </a:cubicBezTo>
                  <a:cubicBezTo>
                    <a:pt x="9" y="36"/>
                    <a:pt x="9" y="35"/>
                    <a:pt x="9" y="34"/>
                  </a:cubicBezTo>
                  <a:cubicBezTo>
                    <a:pt x="9" y="32"/>
                    <a:pt x="8" y="30"/>
                    <a:pt x="6" y="28"/>
                  </a:cubicBezTo>
                  <a:cubicBezTo>
                    <a:pt x="3" y="27"/>
                    <a:pt x="0" y="24"/>
                    <a:pt x="0" y="17"/>
                  </a:cubicBezTo>
                  <a:cubicBezTo>
                    <a:pt x="0" y="8"/>
                    <a:pt x="7" y="3"/>
                    <a:pt x="18" y="3"/>
                  </a:cubicBezTo>
                  <a:cubicBezTo>
                    <a:pt x="23" y="3"/>
                    <a:pt x="23" y="3"/>
                    <a:pt x="23" y="3"/>
                  </a:cubicBezTo>
                  <a:cubicBezTo>
                    <a:pt x="27" y="3"/>
                    <a:pt x="29" y="3"/>
                    <a:pt x="31" y="3"/>
                  </a:cubicBezTo>
                  <a:cubicBezTo>
                    <a:pt x="41" y="0"/>
                    <a:pt x="41" y="0"/>
                    <a:pt x="41" y="0"/>
                  </a:cubicBezTo>
                  <a:cubicBezTo>
                    <a:pt x="42" y="4"/>
                    <a:pt x="42" y="4"/>
                    <a:pt x="42" y="4"/>
                  </a:cubicBezTo>
                  <a:cubicBezTo>
                    <a:pt x="32" y="7"/>
                    <a:pt x="32" y="7"/>
                    <a:pt x="32" y="7"/>
                  </a:cubicBezTo>
                  <a:cubicBezTo>
                    <a:pt x="32" y="7"/>
                    <a:pt x="36" y="10"/>
                    <a:pt x="36" y="17"/>
                  </a:cubicBezTo>
                  <a:cubicBezTo>
                    <a:pt x="36" y="26"/>
                    <a:pt x="29" y="31"/>
                    <a:pt x="18" y="31"/>
                  </a:cubicBezTo>
                  <a:cubicBezTo>
                    <a:pt x="14" y="31"/>
                    <a:pt x="12" y="30"/>
                    <a:pt x="12" y="30"/>
                  </a:cubicBezTo>
                  <a:cubicBezTo>
                    <a:pt x="13" y="31"/>
                    <a:pt x="14" y="33"/>
                    <a:pt x="14" y="34"/>
                  </a:cubicBezTo>
                  <a:cubicBezTo>
                    <a:pt x="14" y="36"/>
                    <a:pt x="13" y="37"/>
                    <a:pt x="11" y="39"/>
                  </a:cubicBezTo>
                  <a:cubicBezTo>
                    <a:pt x="28" y="39"/>
                    <a:pt x="28" y="39"/>
                    <a:pt x="28" y="39"/>
                  </a:cubicBezTo>
                  <a:cubicBezTo>
                    <a:pt x="37" y="39"/>
                    <a:pt x="41" y="44"/>
                    <a:pt x="41" y="49"/>
                  </a:cubicBezTo>
                  <a:cubicBezTo>
                    <a:pt x="41" y="58"/>
                    <a:pt x="34" y="63"/>
                    <a:pt x="19" y="63"/>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2" name="Freeform 54">
              <a:extLst>
                <a:ext uri="{FF2B5EF4-FFF2-40B4-BE49-F238E27FC236}">
                  <a16:creationId xmlns:a16="http://schemas.microsoft.com/office/drawing/2014/main" id="{3812BB39-31E4-4383-BDB9-69522FB86ECA}"/>
                </a:ext>
              </a:extLst>
            </p:cNvPr>
            <p:cNvSpPr>
              <a:spLocks noChangeAspect="1" noEditPoints="1"/>
            </p:cNvSpPr>
            <p:nvPr userDrawn="1"/>
          </p:nvSpPr>
          <p:spPr bwMode="auto">
            <a:xfrm>
              <a:off x="-6983413" y="1465263"/>
              <a:ext cx="130175" cy="146050"/>
            </a:xfrm>
            <a:custGeom>
              <a:avLst/>
              <a:gdLst>
                <a:gd name="T0" fmla="*/ 31 w 41"/>
                <a:gd name="T1" fmla="*/ 25 h 46"/>
                <a:gd name="T2" fmla="*/ 17 w 41"/>
                <a:gd name="T3" fmla="*/ 25 h 46"/>
                <a:gd name="T4" fmla="*/ 5 w 41"/>
                <a:gd name="T5" fmla="*/ 33 h 46"/>
                <a:gd name="T6" fmla="*/ 15 w 41"/>
                <a:gd name="T7" fmla="*/ 41 h 46"/>
                <a:gd name="T8" fmla="*/ 26 w 41"/>
                <a:gd name="T9" fmla="*/ 39 h 46"/>
                <a:gd name="T10" fmla="*/ 31 w 41"/>
                <a:gd name="T11" fmla="*/ 38 h 46"/>
                <a:gd name="T12" fmla="*/ 31 w 41"/>
                <a:gd name="T13" fmla="*/ 25 h 46"/>
                <a:gd name="T14" fmla="*/ 39 w 41"/>
                <a:gd name="T15" fmla="*/ 46 h 46"/>
                <a:gd name="T16" fmla="*/ 36 w 41"/>
                <a:gd name="T17" fmla="*/ 43 h 46"/>
                <a:gd name="T18" fmla="*/ 30 w 41"/>
                <a:gd name="T19" fmla="*/ 43 h 46"/>
                <a:gd name="T20" fmla="*/ 26 w 41"/>
                <a:gd name="T21" fmla="*/ 44 h 46"/>
                <a:gd name="T22" fmla="*/ 14 w 41"/>
                <a:gd name="T23" fmla="*/ 46 h 46"/>
                <a:gd name="T24" fmla="*/ 0 w 41"/>
                <a:gd name="T25" fmla="*/ 33 h 46"/>
                <a:gd name="T26" fmla="*/ 17 w 41"/>
                <a:gd name="T27" fmla="*/ 20 h 46"/>
                <a:gd name="T28" fmla="*/ 31 w 41"/>
                <a:gd name="T29" fmla="*/ 20 h 46"/>
                <a:gd name="T30" fmla="*/ 31 w 41"/>
                <a:gd name="T31" fmla="*/ 15 h 46"/>
                <a:gd name="T32" fmla="*/ 20 w 41"/>
                <a:gd name="T33" fmla="*/ 5 h 46"/>
                <a:gd name="T34" fmla="*/ 6 w 41"/>
                <a:gd name="T35" fmla="*/ 7 h 46"/>
                <a:gd name="T36" fmla="*/ 3 w 41"/>
                <a:gd name="T37" fmla="*/ 8 h 46"/>
                <a:gd name="T38" fmla="*/ 2 w 41"/>
                <a:gd name="T39" fmla="*/ 3 h 46"/>
                <a:gd name="T40" fmla="*/ 5 w 41"/>
                <a:gd name="T41" fmla="*/ 3 h 46"/>
                <a:gd name="T42" fmla="*/ 20 w 41"/>
                <a:gd name="T43" fmla="*/ 0 h 46"/>
                <a:gd name="T44" fmla="*/ 36 w 41"/>
                <a:gd name="T45" fmla="*/ 15 h 46"/>
                <a:gd name="T46" fmla="*/ 36 w 41"/>
                <a:gd name="T47" fmla="*/ 38 h 46"/>
                <a:gd name="T48" fmla="*/ 41 w 41"/>
                <a:gd name="T49" fmla="*/ 42 h 46"/>
                <a:gd name="T50" fmla="*/ 39 w 41"/>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6">
                  <a:moveTo>
                    <a:pt x="31" y="25"/>
                  </a:moveTo>
                  <a:cubicBezTo>
                    <a:pt x="17" y="25"/>
                    <a:pt x="17" y="25"/>
                    <a:pt x="17" y="25"/>
                  </a:cubicBezTo>
                  <a:cubicBezTo>
                    <a:pt x="9" y="25"/>
                    <a:pt x="5" y="27"/>
                    <a:pt x="5" y="33"/>
                  </a:cubicBezTo>
                  <a:cubicBezTo>
                    <a:pt x="5" y="38"/>
                    <a:pt x="8" y="41"/>
                    <a:pt x="15" y="41"/>
                  </a:cubicBezTo>
                  <a:cubicBezTo>
                    <a:pt x="18" y="41"/>
                    <a:pt x="22" y="40"/>
                    <a:pt x="26" y="39"/>
                  </a:cubicBezTo>
                  <a:cubicBezTo>
                    <a:pt x="31" y="38"/>
                    <a:pt x="31" y="38"/>
                    <a:pt x="31" y="38"/>
                  </a:cubicBezTo>
                  <a:lnTo>
                    <a:pt x="31" y="25"/>
                  </a:lnTo>
                  <a:close/>
                  <a:moveTo>
                    <a:pt x="39" y="46"/>
                  </a:moveTo>
                  <a:cubicBezTo>
                    <a:pt x="36" y="43"/>
                    <a:pt x="36" y="43"/>
                    <a:pt x="36" y="43"/>
                  </a:cubicBezTo>
                  <a:cubicBezTo>
                    <a:pt x="34" y="43"/>
                    <a:pt x="32" y="42"/>
                    <a:pt x="30" y="43"/>
                  </a:cubicBezTo>
                  <a:cubicBezTo>
                    <a:pt x="26" y="44"/>
                    <a:pt x="26" y="44"/>
                    <a:pt x="26" y="44"/>
                  </a:cubicBezTo>
                  <a:cubicBezTo>
                    <a:pt x="22" y="45"/>
                    <a:pt x="18" y="46"/>
                    <a:pt x="14" y="46"/>
                  </a:cubicBezTo>
                  <a:cubicBezTo>
                    <a:pt x="5" y="46"/>
                    <a:pt x="0" y="41"/>
                    <a:pt x="0" y="33"/>
                  </a:cubicBezTo>
                  <a:cubicBezTo>
                    <a:pt x="0" y="23"/>
                    <a:pt x="8" y="20"/>
                    <a:pt x="17" y="20"/>
                  </a:cubicBezTo>
                  <a:cubicBezTo>
                    <a:pt x="31" y="20"/>
                    <a:pt x="31" y="20"/>
                    <a:pt x="31" y="20"/>
                  </a:cubicBezTo>
                  <a:cubicBezTo>
                    <a:pt x="31" y="15"/>
                    <a:pt x="31" y="15"/>
                    <a:pt x="31" y="15"/>
                  </a:cubicBezTo>
                  <a:cubicBezTo>
                    <a:pt x="31" y="7"/>
                    <a:pt x="27" y="5"/>
                    <a:pt x="20" y="5"/>
                  </a:cubicBezTo>
                  <a:cubicBezTo>
                    <a:pt x="16" y="5"/>
                    <a:pt x="11" y="6"/>
                    <a:pt x="6" y="7"/>
                  </a:cubicBezTo>
                  <a:cubicBezTo>
                    <a:pt x="3" y="8"/>
                    <a:pt x="3" y="8"/>
                    <a:pt x="3" y="8"/>
                  </a:cubicBezTo>
                  <a:cubicBezTo>
                    <a:pt x="2" y="3"/>
                    <a:pt x="2" y="3"/>
                    <a:pt x="2" y="3"/>
                  </a:cubicBezTo>
                  <a:cubicBezTo>
                    <a:pt x="5" y="3"/>
                    <a:pt x="5" y="3"/>
                    <a:pt x="5" y="3"/>
                  </a:cubicBezTo>
                  <a:cubicBezTo>
                    <a:pt x="11" y="1"/>
                    <a:pt x="16" y="0"/>
                    <a:pt x="20" y="0"/>
                  </a:cubicBezTo>
                  <a:cubicBezTo>
                    <a:pt x="29" y="0"/>
                    <a:pt x="36" y="4"/>
                    <a:pt x="36" y="15"/>
                  </a:cubicBezTo>
                  <a:cubicBezTo>
                    <a:pt x="36" y="38"/>
                    <a:pt x="36" y="38"/>
                    <a:pt x="36" y="38"/>
                  </a:cubicBezTo>
                  <a:cubicBezTo>
                    <a:pt x="41" y="42"/>
                    <a:pt x="41" y="42"/>
                    <a:pt x="41" y="42"/>
                  </a:cubicBezTo>
                  <a:lnTo>
                    <a:pt x="39" y="46"/>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125" name="Freeform 55">
              <a:extLst>
                <a:ext uri="{FF2B5EF4-FFF2-40B4-BE49-F238E27FC236}">
                  <a16:creationId xmlns:a16="http://schemas.microsoft.com/office/drawing/2014/main" id="{76A8B0DF-9C7A-41AB-B9BC-719257E3B1BE}"/>
                </a:ext>
              </a:extLst>
            </p:cNvPr>
            <p:cNvSpPr>
              <a:spLocks noChangeAspect="1" noEditPoints="1"/>
            </p:cNvSpPr>
            <p:nvPr userDrawn="1"/>
          </p:nvSpPr>
          <p:spPr bwMode="auto">
            <a:xfrm>
              <a:off x="-6727825" y="1411288"/>
              <a:ext cx="165100" cy="196850"/>
            </a:xfrm>
            <a:custGeom>
              <a:avLst/>
              <a:gdLst>
                <a:gd name="T0" fmla="*/ 26 w 52"/>
                <a:gd name="T1" fmla="*/ 6 h 62"/>
                <a:gd name="T2" fmla="*/ 12 w 52"/>
                <a:gd name="T3" fmla="*/ 43 h 62"/>
                <a:gd name="T4" fmla="*/ 40 w 52"/>
                <a:gd name="T5" fmla="*/ 43 h 62"/>
                <a:gd name="T6" fmla="*/ 26 w 52"/>
                <a:gd name="T7" fmla="*/ 6 h 62"/>
                <a:gd name="T8" fmla="*/ 46 w 52"/>
                <a:gd name="T9" fmla="*/ 62 h 62"/>
                <a:gd name="T10" fmla="*/ 41 w 52"/>
                <a:gd name="T11" fmla="*/ 48 h 62"/>
                <a:gd name="T12" fmla="*/ 10 w 52"/>
                <a:gd name="T13" fmla="*/ 48 h 62"/>
                <a:gd name="T14" fmla="*/ 5 w 52"/>
                <a:gd name="T15" fmla="*/ 62 h 62"/>
                <a:gd name="T16" fmla="*/ 0 w 52"/>
                <a:gd name="T17" fmla="*/ 62 h 62"/>
                <a:gd name="T18" fmla="*/ 22 w 52"/>
                <a:gd name="T19" fmla="*/ 3 h 62"/>
                <a:gd name="T20" fmla="*/ 26 w 52"/>
                <a:gd name="T21" fmla="*/ 0 h 62"/>
                <a:gd name="T22" fmla="*/ 30 w 52"/>
                <a:gd name="T23" fmla="*/ 3 h 62"/>
                <a:gd name="T24" fmla="*/ 52 w 52"/>
                <a:gd name="T25" fmla="*/ 62 h 62"/>
                <a:gd name="T26" fmla="*/ 46 w 52"/>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2">
                  <a:moveTo>
                    <a:pt x="26" y="6"/>
                  </a:moveTo>
                  <a:cubicBezTo>
                    <a:pt x="12" y="43"/>
                    <a:pt x="12" y="43"/>
                    <a:pt x="12" y="43"/>
                  </a:cubicBezTo>
                  <a:cubicBezTo>
                    <a:pt x="40" y="43"/>
                    <a:pt x="40" y="43"/>
                    <a:pt x="40" y="43"/>
                  </a:cubicBezTo>
                  <a:lnTo>
                    <a:pt x="26" y="6"/>
                  </a:lnTo>
                  <a:close/>
                  <a:moveTo>
                    <a:pt x="46" y="62"/>
                  </a:moveTo>
                  <a:cubicBezTo>
                    <a:pt x="41" y="48"/>
                    <a:pt x="41" y="48"/>
                    <a:pt x="41" y="48"/>
                  </a:cubicBezTo>
                  <a:cubicBezTo>
                    <a:pt x="10" y="48"/>
                    <a:pt x="10" y="48"/>
                    <a:pt x="10" y="48"/>
                  </a:cubicBezTo>
                  <a:cubicBezTo>
                    <a:pt x="5" y="62"/>
                    <a:pt x="5" y="62"/>
                    <a:pt x="5" y="62"/>
                  </a:cubicBezTo>
                  <a:cubicBezTo>
                    <a:pt x="0" y="62"/>
                    <a:pt x="0" y="62"/>
                    <a:pt x="0" y="62"/>
                  </a:cubicBezTo>
                  <a:cubicBezTo>
                    <a:pt x="22" y="3"/>
                    <a:pt x="22" y="3"/>
                    <a:pt x="22" y="3"/>
                  </a:cubicBezTo>
                  <a:cubicBezTo>
                    <a:pt x="23" y="1"/>
                    <a:pt x="24" y="0"/>
                    <a:pt x="26" y="0"/>
                  </a:cubicBezTo>
                  <a:cubicBezTo>
                    <a:pt x="28" y="0"/>
                    <a:pt x="30" y="1"/>
                    <a:pt x="30" y="3"/>
                  </a:cubicBezTo>
                  <a:cubicBezTo>
                    <a:pt x="52" y="62"/>
                    <a:pt x="52" y="62"/>
                    <a:pt x="52" y="62"/>
                  </a:cubicBezTo>
                  <a:lnTo>
                    <a:pt x="46" y="62"/>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6" name="Freeform 56">
              <a:extLst>
                <a:ext uri="{FF2B5EF4-FFF2-40B4-BE49-F238E27FC236}">
                  <a16:creationId xmlns:a16="http://schemas.microsoft.com/office/drawing/2014/main" id="{700D7801-F0C0-46E6-95F4-1DE2CC9CCABD}"/>
                </a:ext>
              </a:extLst>
            </p:cNvPr>
            <p:cNvSpPr>
              <a:spLocks noChangeAspect="1" noEditPoints="1"/>
            </p:cNvSpPr>
            <p:nvPr userDrawn="1"/>
          </p:nvSpPr>
          <p:spPr bwMode="auto">
            <a:xfrm>
              <a:off x="-6524625" y="1404938"/>
              <a:ext cx="120650" cy="203200"/>
            </a:xfrm>
            <a:custGeom>
              <a:avLst/>
              <a:gdLst>
                <a:gd name="T0" fmla="*/ 5 w 38"/>
                <a:gd name="T1" fmla="*/ 42 h 64"/>
                <a:gd name="T2" fmla="*/ 20 w 38"/>
                <a:gd name="T3" fmla="*/ 60 h 64"/>
                <a:gd name="T4" fmla="*/ 33 w 38"/>
                <a:gd name="T5" fmla="*/ 58 h 64"/>
                <a:gd name="T6" fmla="*/ 33 w 38"/>
                <a:gd name="T7" fmla="*/ 26 h 64"/>
                <a:gd name="T8" fmla="*/ 20 w 38"/>
                <a:gd name="T9" fmla="*/ 24 h 64"/>
                <a:gd name="T10" fmla="*/ 5 w 38"/>
                <a:gd name="T11" fmla="*/ 42 h 64"/>
                <a:gd name="T12" fmla="*/ 38 w 38"/>
                <a:gd name="T13" fmla="*/ 0 h 64"/>
                <a:gd name="T14" fmla="*/ 38 w 38"/>
                <a:gd name="T15" fmla="*/ 57 h 64"/>
                <a:gd name="T16" fmla="*/ 33 w 38"/>
                <a:gd name="T17" fmla="*/ 62 h 64"/>
                <a:gd name="T18" fmla="*/ 19 w 38"/>
                <a:gd name="T19" fmla="*/ 64 h 64"/>
                <a:gd name="T20" fmla="*/ 0 w 38"/>
                <a:gd name="T21" fmla="*/ 42 h 64"/>
                <a:gd name="T22" fmla="*/ 19 w 38"/>
                <a:gd name="T23" fmla="*/ 19 h 64"/>
                <a:gd name="T24" fmla="*/ 33 w 38"/>
                <a:gd name="T25" fmla="*/ 22 h 64"/>
                <a:gd name="T26" fmla="*/ 33 w 38"/>
                <a:gd name="T27" fmla="*/ 1 h 64"/>
                <a:gd name="T28" fmla="*/ 38 w 38"/>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64">
                  <a:moveTo>
                    <a:pt x="5" y="42"/>
                  </a:moveTo>
                  <a:cubicBezTo>
                    <a:pt x="5" y="52"/>
                    <a:pt x="9" y="60"/>
                    <a:pt x="20" y="60"/>
                  </a:cubicBezTo>
                  <a:cubicBezTo>
                    <a:pt x="22" y="60"/>
                    <a:pt x="25" y="59"/>
                    <a:pt x="33" y="58"/>
                  </a:cubicBezTo>
                  <a:cubicBezTo>
                    <a:pt x="33" y="26"/>
                    <a:pt x="33" y="26"/>
                    <a:pt x="33" y="26"/>
                  </a:cubicBezTo>
                  <a:cubicBezTo>
                    <a:pt x="25" y="24"/>
                    <a:pt x="22" y="24"/>
                    <a:pt x="20" y="24"/>
                  </a:cubicBezTo>
                  <a:cubicBezTo>
                    <a:pt x="9" y="24"/>
                    <a:pt x="5" y="31"/>
                    <a:pt x="5" y="42"/>
                  </a:cubicBezTo>
                  <a:moveTo>
                    <a:pt x="38" y="0"/>
                  </a:moveTo>
                  <a:cubicBezTo>
                    <a:pt x="38" y="57"/>
                    <a:pt x="38" y="57"/>
                    <a:pt x="38" y="57"/>
                  </a:cubicBezTo>
                  <a:cubicBezTo>
                    <a:pt x="38" y="60"/>
                    <a:pt x="36" y="62"/>
                    <a:pt x="33" y="62"/>
                  </a:cubicBezTo>
                  <a:cubicBezTo>
                    <a:pt x="26" y="64"/>
                    <a:pt x="22" y="64"/>
                    <a:pt x="19" y="64"/>
                  </a:cubicBezTo>
                  <a:cubicBezTo>
                    <a:pt x="7" y="64"/>
                    <a:pt x="0" y="56"/>
                    <a:pt x="0" y="42"/>
                  </a:cubicBezTo>
                  <a:cubicBezTo>
                    <a:pt x="0" y="27"/>
                    <a:pt x="7" y="19"/>
                    <a:pt x="19" y="19"/>
                  </a:cubicBezTo>
                  <a:cubicBezTo>
                    <a:pt x="22" y="19"/>
                    <a:pt x="25" y="19"/>
                    <a:pt x="33" y="22"/>
                  </a:cubicBezTo>
                  <a:cubicBezTo>
                    <a:pt x="33" y="1"/>
                    <a:pt x="33" y="1"/>
                    <a:pt x="33" y="1"/>
                  </a:cubicBezTo>
                  <a:lnTo>
                    <a:pt x="38" y="0"/>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7" name="Freeform 57">
              <a:extLst>
                <a:ext uri="{FF2B5EF4-FFF2-40B4-BE49-F238E27FC236}">
                  <a16:creationId xmlns:a16="http://schemas.microsoft.com/office/drawing/2014/main" id="{55E78A00-97B3-4BF1-AF35-326E2D084EAE}"/>
                </a:ext>
              </a:extLst>
            </p:cNvPr>
            <p:cNvSpPr>
              <a:spLocks noChangeAspect="1"/>
            </p:cNvSpPr>
            <p:nvPr userDrawn="1"/>
          </p:nvSpPr>
          <p:spPr bwMode="auto">
            <a:xfrm>
              <a:off x="-6356350" y="1465263"/>
              <a:ext cx="125413" cy="146050"/>
            </a:xfrm>
            <a:custGeom>
              <a:avLst/>
              <a:gdLst>
                <a:gd name="T0" fmla="*/ 23 w 39"/>
                <a:gd name="T1" fmla="*/ 43 h 46"/>
                <a:gd name="T2" fmla="*/ 19 w 39"/>
                <a:gd name="T3" fmla="*/ 46 h 46"/>
                <a:gd name="T4" fmla="*/ 15 w 39"/>
                <a:gd name="T5" fmla="*/ 43 h 46"/>
                <a:gd name="T6" fmla="*/ 0 w 39"/>
                <a:gd name="T7" fmla="*/ 0 h 46"/>
                <a:gd name="T8" fmla="*/ 5 w 39"/>
                <a:gd name="T9" fmla="*/ 0 h 46"/>
                <a:gd name="T10" fmla="*/ 19 w 39"/>
                <a:gd name="T11" fmla="*/ 40 h 46"/>
                <a:gd name="T12" fmla="*/ 34 w 39"/>
                <a:gd name="T13" fmla="*/ 0 h 46"/>
                <a:gd name="T14" fmla="*/ 39 w 39"/>
                <a:gd name="T15" fmla="*/ 0 h 46"/>
                <a:gd name="T16" fmla="*/ 23 w 39"/>
                <a:gd name="T1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6">
                  <a:moveTo>
                    <a:pt x="23" y="43"/>
                  </a:moveTo>
                  <a:cubicBezTo>
                    <a:pt x="23" y="45"/>
                    <a:pt x="21" y="46"/>
                    <a:pt x="19" y="46"/>
                  </a:cubicBezTo>
                  <a:cubicBezTo>
                    <a:pt x="17" y="46"/>
                    <a:pt x="16" y="45"/>
                    <a:pt x="15" y="43"/>
                  </a:cubicBezTo>
                  <a:cubicBezTo>
                    <a:pt x="0" y="0"/>
                    <a:pt x="0" y="0"/>
                    <a:pt x="0" y="0"/>
                  </a:cubicBezTo>
                  <a:cubicBezTo>
                    <a:pt x="5" y="0"/>
                    <a:pt x="5" y="0"/>
                    <a:pt x="5" y="0"/>
                  </a:cubicBezTo>
                  <a:cubicBezTo>
                    <a:pt x="19" y="40"/>
                    <a:pt x="19" y="40"/>
                    <a:pt x="19" y="40"/>
                  </a:cubicBezTo>
                  <a:cubicBezTo>
                    <a:pt x="34" y="0"/>
                    <a:pt x="34" y="0"/>
                    <a:pt x="34" y="0"/>
                  </a:cubicBezTo>
                  <a:cubicBezTo>
                    <a:pt x="39" y="0"/>
                    <a:pt x="39" y="0"/>
                    <a:pt x="39" y="0"/>
                  </a:cubicBezTo>
                  <a:lnTo>
                    <a:pt x="23" y="43"/>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8" name="Freeform 58">
              <a:extLst>
                <a:ext uri="{FF2B5EF4-FFF2-40B4-BE49-F238E27FC236}">
                  <a16:creationId xmlns:a16="http://schemas.microsoft.com/office/drawing/2014/main" id="{21FCA4AB-E7B5-4FF6-9E73-07FCE95A5780}"/>
                </a:ext>
              </a:extLst>
            </p:cNvPr>
            <p:cNvSpPr>
              <a:spLocks noChangeAspect="1" noEditPoints="1"/>
            </p:cNvSpPr>
            <p:nvPr userDrawn="1"/>
          </p:nvSpPr>
          <p:spPr bwMode="auto">
            <a:xfrm>
              <a:off x="-6189663" y="1465263"/>
              <a:ext cx="130175" cy="142875"/>
            </a:xfrm>
            <a:custGeom>
              <a:avLst/>
              <a:gdLst>
                <a:gd name="T0" fmla="*/ 21 w 41"/>
                <a:gd name="T1" fmla="*/ 4 h 45"/>
                <a:gd name="T2" fmla="*/ 6 w 41"/>
                <a:gd name="T3" fmla="*/ 23 h 45"/>
                <a:gd name="T4" fmla="*/ 21 w 41"/>
                <a:gd name="T5" fmla="*/ 41 h 45"/>
                <a:gd name="T6" fmla="*/ 36 w 41"/>
                <a:gd name="T7" fmla="*/ 23 h 45"/>
                <a:gd name="T8" fmla="*/ 21 w 41"/>
                <a:gd name="T9" fmla="*/ 4 h 45"/>
                <a:gd name="T10" fmla="*/ 21 w 41"/>
                <a:gd name="T11" fmla="*/ 45 h 45"/>
                <a:gd name="T12" fmla="*/ 0 w 41"/>
                <a:gd name="T13" fmla="*/ 23 h 45"/>
                <a:gd name="T14" fmla="*/ 21 w 41"/>
                <a:gd name="T15" fmla="*/ 0 h 45"/>
                <a:gd name="T16" fmla="*/ 41 w 41"/>
                <a:gd name="T17" fmla="*/ 23 h 45"/>
                <a:gd name="T18" fmla="*/ 21 w 41"/>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5">
                  <a:moveTo>
                    <a:pt x="21" y="4"/>
                  </a:moveTo>
                  <a:cubicBezTo>
                    <a:pt x="11" y="4"/>
                    <a:pt x="6" y="11"/>
                    <a:pt x="6" y="23"/>
                  </a:cubicBezTo>
                  <a:cubicBezTo>
                    <a:pt x="6" y="34"/>
                    <a:pt x="11" y="41"/>
                    <a:pt x="21" y="41"/>
                  </a:cubicBezTo>
                  <a:cubicBezTo>
                    <a:pt x="31" y="41"/>
                    <a:pt x="36" y="34"/>
                    <a:pt x="36" y="23"/>
                  </a:cubicBezTo>
                  <a:cubicBezTo>
                    <a:pt x="36" y="11"/>
                    <a:pt x="31" y="4"/>
                    <a:pt x="21" y="4"/>
                  </a:cubicBezTo>
                  <a:moveTo>
                    <a:pt x="21" y="45"/>
                  </a:moveTo>
                  <a:cubicBezTo>
                    <a:pt x="8" y="45"/>
                    <a:pt x="0" y="37"/>
                    <a:pt x="0" y="23"/>
                  </a:cubicBezTo>
                  <a:cubicBezTo>
                    <a:pt x="0" y="8"/>
                    <a:pt x="9" y="0"/>
                    <a:pt x="21" y="0"/>
                  </a:cubicBezTo>
                  <a:cubicBezTo>
                    <a:pt x="34" y="0"/>
                    <a:pt x="41" y="8"/>
                    <a:pt x="41" y="23"/>
                  </a:cubicBezTo>
                  <a:cubicBezTo>
                    <a:pt x="41" y="37"/>
                    <a:pt x="33" y="45"/>
                    <a:pt x="21" y="45"/>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9" name="Freeform 59">
              <a:extLst>
                <a:ext uri="{FF2B5EF4-FFF2-40B4-BE49-F238E27FC236}">
                  <a16:creationId xmlns:a16="http://schemas.microsoft.com/office/drawing/2014/main" id="{A75F22C9-637C-42C1-BE46-E3DDEF9110BE}"/>
                </a:ext>
              </a:extLst>
            </p:cNvPr>
            <p:cNvSpPr>
              <a:spLocks noChangeAspect="1" noEditPoints="1"/>
            </p:cNvSpPr>
            <p:nvPr userDrawn="1"/>
          </p:nvSpPr>
          <p:spPr bwMode="auto">
            <a:xfrm>
              <a:off x="-6011863" y="1455738"/>
              <a:ext cx="136525" cy="200025"/>
            </a:xfrm>
            <a:custGeom>
              <a:avLst/>
              <a:gdLst>
                <a:gd name="T0" fmla="*/ 28 w 43"/>
                <a:gd name="T1" fmla="*/ 44 h 63"/>
                <a:gd name="T2" fmla="*/ 9 w 43"/>
                <a:gd name="T3" fmla="*/ 44 h 63"/>
                <a:gd name="T4" fmla="*/ 6 w 43"/>
                <a:gd name="T5" fmla="*/ 51 h 63"/>
                <a:gd name="T6" fmla="*/ 20 w 43"/>
                <a:gd name="T7" fmla="*/ 59 h 63"/>
                <a:gd name="T8" fmla="*/ 37 w 43"/>
                <a:gd name="T9" fmla="*/ 50 h 63"/>
                <a:gd name="T10" fmla="*/ 28 w 43"/>
                <a:gd name="T11" fmla="*/ 44 h 63"/>
                <a:gd name="T12" fmla="*/ 19 w 43"/>
                <a:gd name="T13" fmla="*/ 8 h 63"/>
                <a:gd name="T14" fmla="*/ 5 w 43"/>
                <a:gd name="T15" fmla="*/ 17 h 63"/>
                <a:gd name="T16" fmla="*/ 19 w 43"/>
                <a:gd name="T17" fmla="*/ 27 h 63"/>
                <a:gd name="T18" fmla="*/ 32 w 43"/>
                <a:gd name="T19" fmla="*/ 17 h 63"/>
                <a:gd name="T20" fmla="*/ 19 w 43"/>
                <a:gd name="T21" fmla="*/ 8 h 63"/>
                <a:gd name="T22" fmla="*/ 19 w 43"/>
                <a:gd name="T23" fmla="*/ 63 h 63"/>
                <a:gd name="T24" fmla="*/ 1 w 43"/>
                <a:gd name="T25" fmla="*/ 51 h 63"/>
                <a:gd name="T26" fmla="*/ 4 w 43"/>
                <a:gd name="T27" fmla="*/ 43 h 63"/>
                <a:gd name="T28" fmla="*/ 8 w 43"/>
                <a:gd name="T29" fmla="*/ 38 h 63"/>
                <a:gd name="T30" fmla="*/ 10 w 43"/>
                <a:gd name="T31" fmla="*/ 34 h 63"/>
                <a:gd name="T32" fmla="*/ 7 w 43"/>
                <a:gd name="T33" fmla="*/ 28 h 63"/>
                <a:gd name="T34" fmla="*/ 0 w 43"/>
                <a:gd name="T35" fmla="*/ 17 h 63"/>
                <a:gd name="T36" fmla="*/ 19 w 43"/>
                <a:gd name="T37" fmla="*/ 3 h 63"/>
                <a:gd name="T38" fmla="*/ 24 w 43"/>
                <a:gd name="T39" fmla="*/ 3 h 63"/>
                <a:gd name="T40" fmla="*/ 32 w 43"/>
                <a:gd name="T41" fmla="*/ 3 h 63"/>
                <a:gd name="T42" fmla="*/ 41 w 43"/>
                <a:gd name="T43" fmla="*/ 0 h 63"/>
                <a:gd name="T44" fmla="*/ 43 w 43"/>
                <a:gd name="T45" fmla="*/ 4 h 63"/>
                <a:gd name="T46" fmla="*/ 32 w 43"/>
                <a:gd name="T47" fmla="*/ 7 h 63"/>
                <a:gd name="T48" fmla="*/ 37 w 43"/>
                <a:gd name="T49" fmla="*/ 17 h 63"/>
                <a:gd name="T50" fmla="*/ 19 w 43"/>
                <a:gd name="T51" fmla="*/ 31 h 63"/>
                <a:gd name="T52" fmla="*/ 13 w 43"/>
                <a:gd name="T53" fmla="*/ 30 h 63"/>
                <a:gd name="T54" fmla="*/ 14 w 43"/>
                <a:gd name="T55" fmla="*/ 34 h 63"/>
                <a:gd name="T56" fmla="*/ 12 w 43"/>
                <a:gd name="T57" fmla="*/ 39 h 63"/>
                <a:gd name="T58" fmla="*/ 28 w 43"/>
                <a:gd name="T59" fmla="*/ 39 h 63"/>
                <a:gd name="T60" fmla="*/ 42 w 43"/>
                <a:gd name="T61" fmla="*/ 49 h 63"/>
                <a:gd name="T62" fmla="*/ 19 w 43"/>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63">
                  <a:moveTo>
                    <a:pt x="28" y="44"/>
                  </a:moveTo>
                  <a:cubicBezTo>
                    <a:pt x="9" y="44"/>
                    <a:pt x="9" y="44"/>
                    <a:pt x="9" y="44"/>
                  </a:cubicBezTo>
                  <a:cubicBezTo>
                    <a:pt x="7" y="46"/>
                    <a:pt x="6" y="48"/>
                    <a:pt x="6" y="51"/>
                  </a:cubicBezTo>
                  <a:cubicBezTo>
                    <a:pt x="6" y="57"/>
                    <a:pt x="12" y="59"/>
                    <a:pt x="20" y="59"/>
                  </a:cubicBezTo>
                  <a:cubicBezTo>
                    <a:pt x="32" y="59"/>
                    <a:pt x="37" y="55"/>
                    <a:pt x="37" y="50"/>
                  </a:cubicBezTo>
                  <a:cubicBezTo>
                    <a:pt x="37" y="46"/>
                    <a:pt x="35" y="44"/>
                    <a:pt x="28" y="44"/>
                  </a:cubicBezTo>
                  <a:moveTo>
                    <a:pt x="19" y="8"/>
                  </a:moveTo>
                  <a:cubicBezTo>
                    <a:pt x="11" y="8"/>
                    <a:pt x="5" y="10"/>
                    <a:pt x="5" y="17"/>
                  </a:cubicBezTo>
                  <a:cubicBezTo>
                    <a:pt x="5" y="25"/>
                    <a:pt x="11" y="27"/>
                    <a:pt x="19" y="27"/>
                  </a:cubicBezTo>
                  <a:cubicBezTo>
                    <a:pt x="27" y="27"/>
                    <a:pt x="32" y="24"/>
                    <a:pt x="32" y="17"/>
                  </a:cubicBezTo>
                  <a:cubicBezTo>
                    <a:pt x="32" y="10"/>
                    <a:pt x="27" y="8"/>
                    <a:pt x="19" y="8"/>
                  </a:cubicBezTo>
                  <a:moveTo>
                    <a:pt x="19" y="63"/>
                  </a:moveTo>
                  <a:cubicBezTo>
                    <a:pt x="10" y="63"/>
                    <a:pt x="1" y="60"/>
                    <a:pt x="1" y="51"/>
                  </a:cubicBezTo>
                  <a:cubicBezTo>
                    <a:pt x="1" y="47"/>
                    <a:pt x="3" y="45"/>
                    <a:pt x="4" y="43"/>
                  </a:cubicBezTo>
                  <a:cubicBezTo>
                    <a:pt x="8" y="38"/>
                    <a:pt x="8" y="38"/>
                    <a:pt x="8" y="38"/>
                  </a:cubicBezTo>
                  <a:cubicBezTo>
                    <a:pt x="10" y="36"/>
                    <a:pt x="10" y="35"/>
                    <a:pt x="10" y="34"/>
                  </a:cubicBezTo>
                  <a:cubicBezTo>
                    <a:pt x="10" y="32"/>
                    <a:pt x="9" y="30"/>
                    <a:pt x="7" y="28"/>
                  </a:cubicBezTo>
                  <a:cubicBezTo>
                    <a:pt x="4" y="27"/>
                    <a:pt x="0" y="24"/>
                    <a:pt x="0" y="17"/>
                  </a:cubicBezTo>
                  <a:cubicBezTo>
                    <a:pt x="0" y="8"/>
                    <a:pt x="8" y="3"/>
                    <a:pt x="19" y="3"/>
                  </a:cubicBezTo>
                  <a:cubicBezTo>
                    <a:pt x="24" y="3"/>
                    <a:pt x="24" y="3"/>
                    <a:pt x="24" y="3"/>
                  </a:cubicBezTo>
                  <a:cubicBezTo>
                    <a:pt x="28" y="3"/>
                    <a:pt x="30" y="3"/>
                    <a:pt x="32" y="3"/>
                  </a:cubicBezTo>
                  <a:cubicBezTo>
                    <a:pt x="41" y="0"/>
                    <a:pt x="41" y="0"/>
                    <a:pt x="41" y="0"/>
                  </a:cubicBezTo>
                  <a:cubicBezTo>
                    <a:pt x="43" y="4"/>
                    <a:pt x="43" y="4"/>
                    <a:pt x="43" y="4"/>
                  </a:cubicBezTo>
                  <a:cubicBezTo>
                    <a:pt x="32" y="7"/>
                    <a:pt x="32" y="7"/>
                    <a:pt x="32" y="7"/>
                  </a:cubicBezTo>
                  <a:cubicBezTo>
                    <a:pt x="32" y="7"/>
                    <a:pt x="37" y="10"/>
                    <a:pt x="37" y="17"/>
                  </a:cubicBezTo>
                  <a:cubicBezTo>
                    <a:pt x="37" y="26"/>
                    <a:pt x="30" y="31"/>
                    <a:pt x="19" y="31"/>
                  </a:cubicBezTo>
                  <a:cubicBezTo>
                    <a:pt x="15" y="31"/>
                    <a:pt x="13" y="30"/>
                    <a:pt x="13" y="30"/>
                  </a:cubicBezTo>
                  <a:cubicBezTo>
                    <a:pt x="14" y="31"/>
                    <a:pt x="14" y="33"/>
                    <a:pt x="14" y="34"/>
                  </a:cubicBezTo>
                  <a:cubicBezTo>
                    <a:pt x="14" y="36"/>
                    <a:pt x="14" y="37"/>
                    <a:pt x="12" y="39"/>
                  </a:cubicBezTo>
                  <a:cubicBezTo>
                    <a:pt x="28" y="39"/>
                    <a:pt x="28" y="39"/>
                    <a:pt x="28" y="39"/>
                  </a:cubicBezTo>
                  <a:cubicBezTo>
                    <a:pt x="38" y="39"/>
                    <a:pt x="42" y="44"/>
                    <a:pt x="42" y="49"/>
                  </a:cubicBezTo>
                  <a:cubicBezTo>
                    <a:pt x="42" y="58"/>
                    <a:pt x="35" y="63"/>
                    <a:pt x="19" y="63"/>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0" name="Freeform 60">
              <a:extLst>
                <a:ext uri="{FF2B5EF4-FFF2-40B4-BE49-F238E27FC236}">
                  <a16:creationId xmlns:a16="http://schemas.microsoft.com/office/drawing/2014/main" id="{0E4FECCC-51A3-4CF3-9820-6DDB970A51DA}"/>
                </a:ext>
              </a:extLst>
            </p:cNvPr>
            <p:cNvSpPr>
              <a:spLocks noChangeAspect="1" noEditPoints="1"/>
            </p:cNvSpPr>
            <p:nvPr userDrawn="1"/>
          </p:nvSpPr>
          <p:spPr bwMode="auto">
            <a:xfrm>
              <a:off x="-5834063" y="1465263"/>
              <a:ext cx="131763" cy="146050"/>
            </a:xfrm>
            <a:custGeom>
              <a:avLst/>
              <a:gdLst>
                <a:gd name="T0" fmla="*/ 31 w 41"/>
                <a:gd name="T1" fmla="*/ 25 h 46"/>
                <a:gd name="T2" fmla="*/ 17 w 41"/>
                <a:gd name="T3" fmla="*/ 25 h 46"/>
                <a:gd name="T4" fmla="*/ 5 w 41"/>
                <a:gd name="T5" fmla="*/ 33 h 46"/>
                <a:gd name="T6" fmla="*/ 15 w 41"/>
                <a:gd name="T7" fmla="*/ 41 h 46"/>
                <a:gd name="T8" fmla="*/ 26 w 41"/>
                <a:gd name="T9" fmla="*/ 39 h 46"/>
                <a:gd name="T10" fmla="*/ 31 w 41"/>
                <a:gd name="T11" fmla="*/ 38 h 46"/>
                <a:gd name="T12" fmla="*/ 31 w 41"/>
                <a:gd name="T13" fmla="*/ 25 h 46"/>
                <a:gd name="T14" fmla="*/ 39 w 41"/>
                <a:gd name="T15" fmla="*/ 46 h 46"/>
                <a:gd name="T16" fmla="*/ 36 w 41"/>
                <a:gd name="T17" fmla="*/ 43 h 46"/>
                <a:gd name="T18" fmla="*/ 30 w 41"/>
                <a:gd name="T19" fmla="*/ 43 h 46"/>
                <a:gd name="T20" fmla="*/ 26 w 41"/>
                <a:gd name="T21" fmla="*/ 44 h 46"/>
                <a:gd name="T22" fmla="*/ 14 w 41"/>
                <a:gd name="T23" fmla="*/ 46 h 46"/>
                <a:gd name="T24" fmla="*/ 0 w 41"/>
                <a:gd name="T25" fmla="*/ 33 h 46"/>
                <a:gd name="T26" fmla="*/ 17 w 41"/>
                <a:gd name="T27" fmla="*/ 20 h 46"/>
                <a:gd name="T28" fmla="*/ 31 w 41"/>
                <a:gd name="T29" fmla="*/ 20 h 46"/>
                <a:gd name="T30" fmla="*/ 31 w 41"/>
                <a:gd name="T31" fmla="*/ 15 h 46"/>
                <a:gd name="T32" fmla="*/ 20 w 41"/>
                <a:gd name="T33" fmla="*/ 5 h 46"/>
                <a:gd name="T34" fmla="*/ 6 w 41"/>
                <a:gd name="T35" fmla="*/ 7 h 46"/>
                <a:gd name="T36" fmla="*/ 3 w 41"/>
                <a:gd name="T37" fmla="*/ 8 h 46"/>
                <a:gd name="T38" fmla="*/ 2 w 41"/>
                <a:gd name="T39" fmla="*/ 3 h 46"/>
                <a:gd name="T40" fmla="*/ 5 w 41"/>
                <a:gd name="T41" fmla="*/ 3 h 46"/>
                <a:gd name="T42" fmla="*/ 20 w 41"/>
                <a:gd name="T43" fmla="*/ 0 h 46"/>
                <a:gd name="T44" fmla="*/ 36 w 41"/>
                <a:gd name="T45" fmla="*/ 15 h 46"/>
                <a:gd name="T46" fmla="*/ 36 w 41"/>
                <a:gd name="T47" fmla="*/ 38 h 46"/>
                <a:gd name="T48" fmla="*/ 41 w 41"/>
                <a:gd name="T49" fmla="*/ 42 h 46"/>
                <a:gd name="T50" fmla="*/ 39 w 41"/>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6">
                  <a:moveTo>
                    <a:pt x="31" y="25"/>
                  </a:moveTo>
                  <a:cubicBezTo>
                    <a:pt x="17" y="25"/>
                    <a:pt x="17" y="25"/>
                    <a:pt x="17" y="25"/>
                  </a:cubicBezTo>
                  <a:cubicBezTo>
                    <a:pt x="9" y="25"/>
                    <a:pt x="5" y="27"/>
                    <a:pt x="5" y="33"/>
                  </a:cubicBezTo>
                  <a:cubicBezTo>
                    <a:pt x="5" y="38"/>
                    <a:pt x="8" y="41"/>
                    <a:pt x="15" y="41"/>
                  </a:cubicBezTo>
                  <a:cubicBezTo>
                    <a:pt x="17" y="41"/>
                    <a:pt x="22" y="40"/>
                    <a:pt x="26" y="39"/>
                  </a:cubicBezTo>
                  <a:cubicBezTo>
                    <a:pt x="31" y="38"/>
                    <a:pt x="31" y="38"/>
                    <a:pt x="31" y="38"/>
                  </a:cubicBezTo>
                  <a:lnTo>
                    <a:pt x="31" y="25"/>
                  </a:lnTo>
                  <a:close/>
                  <a:moveTo>
                    <a:pt x="39" y="46"/>
                  </a:moveTo>
                  <a:cubicBezTo>
                    <a:pt x="36" y="43"/>
                    <a:pt x="36" y="43"/>
                    <a:pt x="36" y="43"/>
                  </a:cubicBezTo>
                  <a:cubicBezTo>
                    <a:pt x="34" y="43"/>
                    <a:pt x="32" y="42"/>
                    <a:pt x="30" y="43"/>
                  </a:cubicBezTo>
                  <a:cubicBezTo>
                    <a:pt x="26" y="44"/>
                    <a:pt x="26" y="44"/>
                    <a:pt x="26" y="44"/>
                  </a:cubicBezTo>
                  <a:cubicBezTo>
                    <a:pt x="22" y="45"/>
                    <a:pt x="18" y="46"/>
                    <a:pt x="14" y="46"/>
                  </a:cubicBezTo>
                  <a:cubicBezTo>
                    <a:pt x="5" y="46"/>
                    <a:pt x="0" y="41"/>
                    <a:pt x="0" y="33"/>
                  </a:cubicBezTo>
                  <a:cubicBezTo>
                    <a:pt x="0" y="23"/>
                    <a:pt x="8" y="20"/>
                    <a:pt x="17" y="20"/>
                  </a:cubicBezTo>
                  <a:cubicBezTo>
                    <a:pt x="31" y="20"/>
                    <a:pt x="31" y="20"/>
                    <a:pt x="31" y="20"/>
                  </a:cubicBezTo>
                  <a:cubicBezTo>
                    <a:pt x="31" y="15"/>
                    <a:pt x="31" y="15"/>
                    <a:pt x="31" y="15"/>
                  </a:cubicBezTo>
                  <a:cubicBezTo>
                    <a:pt x="31" y="7"/>
                    <a:pt x="27" y="5"/>
                    <a:pt x="20" y="5"/>
                  </a:cubicBezTo>
                  <a:cubicBezTo>
                    <a:pt x="16" y="5"/>
                    <a:pt x="11" y="6"/>
                    <a:pt x="6" y="7"/>
                  </a:cubicBezTo>
                  <a:cubicBezTo>
                    <a:pt x="3" y="8"/>
                    <a:pt x="3" y="8"/>
                    <a:pt x="3" y="8"/>
                  </a:cubicBezTo>
                  <a:cubicBezTo>
                    <a:pt x="2" y="3"/>
                    <a:pt x="2" y="3"/>
                    <a:pt x="2" y="3"/>
                  </a:cubicBezTo>
                  <a:cubicBezTo>
                    <a:pt x="5" y="3"/>
                    <a:pt x="5" y="3"/>
                    <a:pt x="5" y="3"/>
                  </a:cubicBezTo>
                  <a:cubicBezTo>
                    <a:pt x="10" y="1"/>
                    <a:pt x="15" y="0"/>
                    <a:pt x="20" y="0"/>
                  </a:cubicBezTo>
                  <a:cubicBezTo>
                    <a:pt x="29" y="0"/>
                    <a:pt x="36" y="4"/>
                    <a:pt x="36" y="15"/>
                  </a:cubicBezTo>
                  <a:cubicBezTo>
                    <a:pt x="36" y="38"/>
                    <a:pt x="36" y="38"/>
                    <a:pt x="36" y="38"/>
                  </a:cubicBezTo>
                  <a:cubicBezTo>
                    <a:pt x="41" y="42"/>
                    <a:pt x="41" y="42"/>
                    <a:pt x="41" y="42"/>
                  </a:cubicBezTo>
                  <a:lnTo>
                    <a:pt x="39" y="46"/>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1" name="Freeform 61">
              <a:extLst>
                <a:ext uri="{FF2B5EF4-FFF2-40B4-BE49-F238E27FC236}">
                  <a16:creationId xmlns:a16="http://schemas.microsoft.com/office/drawing/2014/main" id="{EB2745BE-2EDD-45AC-B627-B29133BE8ADB}"/>
                </a:ext>
              </a:extLst>
            </p:cNvPr>
            <p:cNvSpPr>
              <a:spLocks noChangeAspect="1" noEditPoints="1"/>
            </p:cNvSpPr>
            <p:nvPr userDrawn="1"/>
          </p:nvSpPr>
          <p:spPr bwMode="auto">
            <a:xfrm>
              <a:off x="-5657850" y="1404938"/>
              <a:ext cx="120650" cy="203200"/>
            </a:xfrm>
            <a:custGeom>
              <a:avLst/>
              <a:gdLst>
                <a:gd name="T0" fmla="*/ 5 w 38"/>
                <a:gd name="T1" fmla="*/ 42 h 64"/>
                <a:gd name="T2" fmla="*/ 20 w 38"/>
                <a:gd name="T3" fmla="*/ 60 h 64"/>
                <a:gd name="T4" fmla="*/ 33 w 38"/>
                <a:gd name="T5" fmla="*/ 58 h 64"/>
                <a:gd name="T6" fmla="*/ 33 w 38"/>
                <a:gd name="T7" fmla="*/ 26 h 64"/>
                <a:gd name="T8" fmla="*/ 20 w 38"/>
                <a:gd name="T9" fmla="*/ 24 h 64"/>
                <a:gd name="T10" fmla="*/ 5 w 38"/>
                <a:gd name="T11" fmla="*/ 42 h 64"/>
                <a:gd name="T12" fmla="*/ 38 w 38"/>
                <a:gd name="T13" fmla="*/ 0 h 64"/>
                <a:gd name="T14" fmla="*/ 38 w 38"/>
                <a:gd name="T15" fmla="*/ 57 h 64"/>
                <a:gd name="T16" fmla="*/ 34 w 38"/>
                <a:gd name="T17" fmla="*/ 62 h 64"/>
                <a:gd name="T18" fmla="*/ 19 w 38"/>
                <a:gd name="T19" fmla="*/ 64 h 64"/>
                <a:gd name="T20" fmla="*/ 0 w 38"/>
                <a:gd name="T21" fmla="*/ 42 h 64"/>
                <a:gd name="T22" fmla="*/ 19 w 38"/>
                <a:gd name="T23" fmla="*/ 19 h 64"/>
                <a:gd name="T24" fmla="*/ 33 w 38"/>
                <a:gd name="T25" fmla="*/ 22 h 64"/>
                <a:gd name="T26" fmla="*/ 33 w 38"/>
                <a:gd name="T27" fmla="*/ 1 h 64"/>
                <a:gd name="T28" fmla="*/ 38 w 38"/>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64">
                  <a:moveTo>
                    <a:pt x="5" y="42"/>
                  </a:moveTo>
                  <a:cubicBezTo>
                    <a:pt x="5" y="52"/>
                    <a:pt x="9" y="60"/>
                    <a:pt x="20" y="60"/>
                  </a:cubicBezTo>
                  <a:cubicBezTo>
                    <a:pt x="23" y="60"/>
                    <a:pt x="26" y="59"/>
                    <a:pt x="33" y="58"/>
                  </a:cubicBezTo>
                  <a:cubicBezTo>
                    <a:pt x="33" y="26"/>
                    <a:pt x="33" y="26"/>
                    <a:pt x="33" y="26"/>
                  </a:cubicBezTo>
                  <a:cubicBezTo>
                    <a:pt x="25" y="24"/>
                    <a:pt x="22" y="24"/>
                    <a:pt x="20" y="24"/>
                  </a:cubicBezTo>
                  <a:cubicBezTo>
                    <a:pt x="9" y="24"/>
                    <a:pt x="5" y="31"/>
                    <a:pt x="5" y="42"/>
                  </a:cubicBezTo>
                  <a:moveTo>
                    <a:pt x="38" y="0"/>
                  </a:moveTo>
                  <a:cubicBezTo>
                    <a:pt x="38" y="57"/>
                    <a:pt x="38" y="57"/>
                    <a:pt x="38" y="57"/>
                  </a:cubicBezTo>
                  <a:cubicBezTo>
                    <a:pt x="38" y="60"/>
                    <a:pt x="36" y="62"/>
                    <a:pt x="34" y="62"/>
                  </a:cubicBezTo>
                  <a:cubicBezTo>
                    <a:pt x="26" y="64"/>
                    <a:pt x="22" y="64"/>
                    <a:pt x="19" y="64"/>
                  </a:cubicBezTo>
                  <a:cubicBezTo>
                    <a:pt x="7" y="64"/>
                    <a:pt x="0" y="56"/>
                    <a:pt x="0" y="42"/>
                  </a:cubicBezTo>
                  <a:cubicBezTo>
                    <a:pt x="0" y="27"/>
                    <a:pt x="7" y="19"/>
                    <a:pt x="19" y="19"/>
                  </a:cubicBezTo>
                  <a:cubicBezTo>
                    <a:pt x="22" y="19"/>
                    <a:pt x="26" y="19"/>
                    <a:pt x="33" y="22"/>
                  </a:cubicBezTo>
                  <a:cubicBezTo>
                    <a:pt x="33" y="1"/>
                    <a:pt x="33" y="1"/>
                    <a:pt x="33" y="1"/>
                  </a:cubicBezTo>
                  <a:lnTo>
                    <a:pt x="38" y="0"/>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2" name="Freeform 62">
              <a:extLst>
                <a:ext uri="{FF2B5EF4-FFF2-40B4-BE49-F238E27FC236}">
                  <a16:creationId xmlns:a16="http://schemas.microsoft.com/office/drawing/2014/main" id="{DCF391B1-F0BA-40C3-9532-8F2E726A4E10}"/>
                </a:ext>
              </a:extLst>
            </p:cNvPr>
            <p:cNvSpPr>
              <a:spLocks noChangeAspect="1" noEditPoints="1"/>
            </p:cNvSpPr>
            <p:nvPr userDrawn="1"/>
          </p:nvSpPr>
          <p:spPr bwMode="auto">
            <a:xfrm>
              <a:off x="-5483225" y="1465263"/>
              <a:ext cx="130175" cy="142875"/>
            </a:xfrm>
            <a:custGeom>
              <a:avLst/>
              <a:gdLst>
                <a:gd name="T0" fmla="*/ 21 w 41"/>
                <a:gd name="T1" fmla="*/ 4 h 45"/>
                <a:gd name="T2" fmla="*/ 5 w 41"/>
                <a:gd name="T3" fmla="*/ 23 h 45"/>
                <a:gd name="T4" fmla="*/ 21 w 41"/>
                <a:gd name="T5" fmla="*/ 41 h 45"/>
                <a:gd name="T6" fmla="*/ 36 w 41"/>
                <a:gd name="T7" fmla="*/ 23 h 45"/>
                <a:gd name="T8" fmla="*/ 21 w 41"/>
                <a:gd name="T9" fmla="*/ 4 h 45"/>
                <a:gd name="T10" fmla="*/ 21 w 41"/>
                <a:gd name="T11" fmla="*/ 45 h 45"/>
                <a:gd name="T12" fmla="*/ 0 w 41"/>
                <a:gd name="T13" fmla="*/ 23 h 45"/>
                <a:gd name="T14" fmla="*/ 21 w 41"/>
                <a:gd name="T15" fmla="*/ 0 h 45"/>
                <a:gd name="T16" fmla="*/ 41 w 41"/>
                <a:gd name="T17" fmla="*/ 23 h 45"/>
                <a:gd name="T18" fmla="*/ 21 w 41"/>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5">
                  <a:moveTo>
                    <a:pt x="21" y="4"/>
                  </a:moveTo>
                  <a:cubicBezTo>
                    <a:pt x="11" y="4"/>
                    <a:pt x="5" y="11"/>
                    <a:pt x="5" y="23"/>
                  </a:cubicBezTo>
                  <a:cubicBezTo>
                    <a:pt x="5" y="34"/>
                    <a:pt x="11" y="41"/>
                    <a:pt x="21" y="41"/>
                  </a:cubicBezTo>
                  <a:cubicBezTo>
                    <a:pt x="31" y="41"/>
                    <a:pt x="36" y="34"/>
                    <a:pt x="36" y="23"/>
                  </a:cubicBezTo>
                  <a:cubicBezTo>
                    <a:pt x="36" y="11"/>
                    <a:pt x="30" y="4"/>
                    <a:pt x="21" y="4"/>
                  </a:cubicBezTo>
                  <a:moveTo>
                    <a:pt x="21" y="45"/>
                  </a:moveTo>
                  <a:cubicBezTo>
                    <a:pt x="8" y="45"/>
                    <a:pt x="0" y="37"/>
                    <a:pt x="0" y="23"/>
                  </a:cubicBezTo>
                  <a:cubicBezTo>
                    <a:pt x="0" y="8"/>
                    <a:pt x="8" y="0"/>
                    <a:pt x="21" y="0"/>
                  </a:cubicBezTo>
                  <a:cubicBezTo>
                    <a:pt x="33" y="0"/>
                    <a:pt x="41" y="8"/>
                    <a:pt x="41" y="23"/>
                  </a:cubicBezTo>
                  <a:cubicBezTo>
                    <a:pt x="41" y="37"/>
                    <a:pt x="33" y="45"/>
                    <a:pt x="21" y="45"/>
                  </a:cubicBezTo>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3" name="Freeform 63">
              <a:extLst>
                <a:ext uri="{FF2B5EF4-FFF2-40B4-BE49-F238E27FC236}">
                  <a16:creationId xmlns:a16="http://schemas.microsoft.com/office/drawing/2014/main" id="{94F0C6C9-4C1C-46BB-902C-3A0FABCBB2B0}"/>
                </a:ext>
              </a:extLst>
            </p:cNvPr>
            <p:cNvSpPr>
              <a:spLocks noChangeAspect="1"/>
            </p:cNvSpPr>
            <p:nvPr userDrawn="1"/>
          </p:nvSpPr>
          <p:spPr bwMode="auto">
            <a:xfrm>
              <a:off x="-5302250" y="1465263"/>
              <a:ext cx="109538" cy="146050"/>
            </a:xfrm>
            <a:custGeom>
              <a:avLst/>
              <a:gdLst>
                <a:gd name="T0" fmla="*/ 23 w 34"/>
                <a:gd name="T1" fmla="*/ 21 h 46"/>
                <a:gd name="T2" fmla="*/ 34 w 34"/>
                <a:gd name="T3" fmla="*/ 33 h 46"/>
                <a:gd name="T4" fmla="*/ 19 w 34"/>
                <a:gd name="T5" fmla="*/ 46 h 46"/>
                <a:gd name="T6" fmla="*/ 3 w 34"/>
                <a:gd name="T7" fmla="*/ 43 h 46"/>
                <a:gd name="T8" fmla="*/ 0 w 34"/>
                <a:gd name="T9" fmla="*/ 42 h 46"/>
                <a:gd name="T10" fmla="*/ 1 w 34"/>
                <a:gd name="T11" fmla="*/ 37 h 46"/>
                <a:gd name="T12" fmla="*/ 4 w 34"/>
                <a:gd name="T13" fmla="*/ 38 h 46"/>
                <a:gd name="T14" fmla="*/ 19 w 34"/>
                <a:gd name="T15" fmla="*/ 41 h 46"/>
                <a:gd name="T16" fmla="*/ 29 w 34"/>
                <a:gd name="T17" fmla="*/ 33 h 46"/>
                <a:gd name="T18" fmla="*/ 21 w 34"/>
                <a:gd name="T19" fmla="*/ 26 h 46"/>
                <a:gd name="T20" fmla="*/ 12 w 34"/>
                <a:gd name="T21" fmla="*/ 24 h 46"/>
                <a:gd name="T22" fmla="*/ 0 w 34"/>
                <a:gd name="T23" fmla="*/ 13 h 46"/>
                <a:gd name="T24" fmla="*/ 15 w 34"/>
                <a:gd name="T25" fmla="*/ 0 h 46"/>
                <a:gd name="T26" fmla="*/ 32 w 34"/>
                <a:gd name="T27" fmla="*/ 2 h 46"/>
                <a:gd name="T28" fmla="*/ 34 w 34"/>
                <a:gd name="T29" fmla="*/ 3 h 46"/>
                <a:gd name="T30" fmla="*/ 34 w 34"/>
                <a:gd name="T31" fmla="*/ 8 h 46"/>
                <a:gd name="T32" fmla="*/ 30 w 34"/>
                <a:gd name="T33" fmla="*/ 7 h 46"/>
                <a:gd name="T34" fmla="*/ 15 w 34"/>
                <a:gd name="T35" fmla="*/ 5 h 46"/>
                <a:gd name="T36" fmla="*/ 6 w 34"/>
                <a:gd name="T37" fmla="*/ 12 h 46"/>
                <a:gd name="T38" fmla="*/ 14 w 34"/>
                <a:gd name="T39" fmla="*/ 20 h 46"/>
                <a:gd name="T40" fmla="*/ 23 w 34"/>
                <a:gd name="T41"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23" y="21"/>
                  </a:moveTo>
                  <a:cubicBezTo>
                    <a:pt x="30" y="22"/>
                    <a:pt x="34" y="27"/>
                    <a:pt x="34" y="33"/>
                  </a:cubicBezTo>
                  <a:cubicBezTo>
                    <a:pt x="34" y="42"/>
                    <a:pt x="27" y="46"/>
                    <a:pt x="19" y="46"/>
                  </a:cubicBezTo>
                  <a:cubicBezTo>
                    <a:pt x="13" y="46"/>
                    <a:pt x="9" y="45"/>
                    <a:pt x="3" y="43"/>
                  </a:cubicBezTo>
                  <a:cubicBezTo>
                    <a:pt x="0" y="42"/>
                    <a:pt x="0" y="42"/>
                    <a:pt x="0" y="42"/>
                  </a:cubicBezTo>
                  <a:cubicBezTo>
                    <a:pt x="1" y="37"/>
                    <a:pt x="1" y="37"/>
                    <a:pt x="1" y="37"/>
                  </a:cubicBezTo>
                  <a:cubicBezTo>
                    <a:pt x="4" y="38"/>
                    <a:pt x="4" y="38"/>
                    <a:pt x="4" y="38"/>
                  </a:cubicBezTo>
                  <a:cubicBezTo>
                    <a:pt x="9" y="39"/>
                    <a:pt x="14" y="41"/>
                    <a:pt x="19" y="41"/>
                  </a:cubicBezTo>
                  <a:cubicBezTo>
                    <a:pt x="25" y="41"/>
                    <a:pt x="29" y="38"/>
                    <a:pt x="29" y="33"/>
                  </a:cubicBezTo>
                  <a:cubicBezTo>
                    <a:pt x="29" y="29"/>
                    <a:pt x="27" y="27"/>
                    <a:pt x="21" y="26"/>
                  </a:cubicBezTo>
                  <a:cubicBezTo>
                    <a:pt x="12" y="24"/>
                    <a:pt x="12" y="24"/>
                    <a:pt x="12" y="24"/>
                  </a:cubicBezTo>
                  <a:cubicBezTo>
                    <a:pt x="5" y="23"/>
                    <a:pt x="0" y="19"/>
                    <a:pt x="0" y="13"/>
                  </a:cubicBezTo>
                  <a:cubicBezTo>
                    <a:pt x="0" y="4"/>
                    <a:pt x="8" y="0"/>
                    <a:pt x="15" y="0"/>
                  </a:cubicBezTo>
                  <a:cubicBezTo>
                    <a:pt x="21" y="0"/>
                    <a:pt x="26" y="1"/>
                    <a:pt x="32" y="2"/>
                  </a:cubicBezTo>
                  <a:cubicBezTo>
                    <a:pt x="34" y="3"/>
                    <a:pt x="34" y="3"/>
                    <a:pt x="34" y="3"/>
                  </a:cubicBezTo>
                  <a:cubicBezTo>
                    <a:pt x="34" y="8"/>
                    <a:pt x="34" y="8"/>
                    <a:pt x="34" y="8"/>
                  </a:cubicBezTo>
                  <a:cubicBezTo>
                    <a:pt x="30" y="7"/>
                    <a:pt x="30" y="7"/>
                    <a:pt x="30" y="7"/>
                  </a:cubicBezTo>
                  <a:cubicBezTo>
                    <a:pt x="26" y="6"/>
                    <a:pt x="21" y="5"/>
                    <a:pt x="15" y="5"/>
                  </a:cubicBezTo>
                  <a:cubicBezTo>
                    <a:pt x="10" y="5"/>
                    <a:pt x="6" y="7"/>
                    <a:pt x="6" y="12"/>
                  </a:cubicBezTo>
                  <a:cubicBezTo>
                    <a:pt x="6" y="16"/>
                    <a:pt x="8" y="18"/>
                    <a:pt x="14" y="20"/>
                  </a:cubicBezTo>
                  <a:lnTo>
                    <a:pt x="23" y="21"/>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200" name="CaixaDeTexto 199">
            <a:extLst>
              <a:ext uri="{FF2B5EF4-FFF2-40B4-BE49-F238E27FC236}">
                <a16:creationId xmlns:a16="http://schemas.microsoft.com/office/drawing/2014/main" id="{FA7931E7-8049-4AB2-B030-E6CE38DE86F9}"/>
              </a:ext>
            </a:extLst>
          </p:cNvPr>
          <p:cNvSpPr txBox="1"/>
          <p:nvPr userDrawn="1"/>
        </p:nvSpPr>
        <p:spPr>
          <a:xfrm>
            <a:off x="719400" y="5922055"/>
            <a:ext cx="2542834" cy="215444"/>
          </a:xfrm>
          <a:prstGeom prst="rect">
            <a:avLst/>
          </a:prstGeom>
          <a:noFill/>
        </p:spPr>
        <p:txBody>
          <a:bodyPr wrap="square" lIns="0" tIns="0" rIns="0" bIns="0" rtlCol="0">
            <a:spAutoFit/>
          </a:bodyPr>
          <a:lstStyle/>
          <a:p>
            <a:r>
              <a:rPr lang="pt-BR" sz="140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www.mattosfilho.com.br</a:t>
            </a:r>
          </a:p>
        </p:txBody>
      </p:sp>
      <p:grpSp>
        <p:nvGrpSpPr>
          <p:cNvPr id="237" name="Agrupar 236">
            <a:extLst>
              <a:ext uri="{FF2B5EF4-FFF2-40B4-BE49-F238E27FC236}">
                <a16:creationId xmlns:a16="http://schemas.microsoft.com/office/drawing/2014/main" id="{F26491DE-94BB-4629-BEAB-848477C40A1E}"/>
              </a:ext>
            </a:extLst>
          </p:cNvPr>
          <p:cNvGrpSpPr/>
          <p:nvPr userDrawn="1"/>
        </p:nvGrpSpPr>
        <p:grpSpPr>
          <a:xfrm>
            <a:off x="719400" y="4491433"/>
            <a:ext cx="5374800" cy="288000"/>
            <a:chOff x="719400" y="4379833"/>
            <a:chExt cx="5374800" cy="288000"/>
          </a:xfrm>
        </p:grpSpPr>
        <p:sp>
          <p:nvSpPr>
            <p:cNvPr id="196" name="CaixaDeTexto 195">
              <a:extLst>
                <a:ext uri="{FF2B5EF4-FFF2-40B4-BE49-F238E27FC236}">
                  <a16:creationId xmlns:a16="http://schemas.microsoft.com/office/drawing/2014/main" id="{CF90E34B-0217-4F10-A9EB-1163BAA45434}"/>
                </a:ext>
              </a:extLst>
            </p:cNvPr>
            <p:cNvSpPr txBox="1"/>
            <p:nvPr userDrawn="1"/>
          </p:nvSpPr>
          <p:spPr>
            <a:xfrm>
              <a:off x="1079400" y="4416111"/>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a:t>
              </a:r>
              <a:r>
                <a:rPr lang="pt-BR" sz="1400" spc="150" baseline="0" dirty="0" err="1">
                  <a:solidFill>
                    <a:schemeClr val="accent5"/>
                  </a:solidFill>
                  <a:latin typeface="Tahoma" panose="020B0604030504040204" pitchFamily="34" charset="0"/>
                  <a:ea typeface="Tahoma" panose="020B0604030504040204" pitchFamily="34" charset="0"/>
                  <a:cs typeface="Tahoma" panose="020B0604030504040204" pitchFamily="34" charset="0"/>
                </a:rPr>
                <a:t>mattos_filho</a:t>
              </a:r>
              <a:endPar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pSp>
          <p:nvGrpSpPr>
            <p:cNvPr id="231" name="Agrupar 230">
              <a:extLst>
                <a:ext uri="{FF2B5EF4-FFF2-40B4-BE49-F238E27FC236}">
                  <a16:creationId xmlns:a16="http://schemas.microsoft.com/office/drawing/2014/main" id="{3124B325-F708-4A74-A229-A334F6C06926}"/>
                </a:ext>
              </a:extLst>
            </p:cNvPr>
            <p:cNvGrpSpPr>
              <a:grpSpLocks noChangeAspect="1"/>
            </p:cNvGrpSpPr>
            <p:nvPr userDrawn="1"/>
          </p:nvGrpSpPr>
          <p:grpSpPr>
            <a:xfrm>
              <a:off x="719400" y="4379833"/>
              <a:ext cx="288000" cy="288000"/>
              <a:chOff x="719400" y="4066651"/>
              <a:chExt cx="288000" cy="288000"/>
            </a:xfrm>
          </p:grpSpPr>
          <p:sp>
            <p:nvSpPr>
              <p:cNvPr id="227" name="Elipse 226">
                <a:extLst>
                  <a:ext uri="{FF2B5EF4-FFF2-40B4-BE49-F238E27FC236}">
                    <a16:creationId xmlns:a16="http://schemas.microsoft.com/office/drawing/2014/main" id="{BC8D5EED-35F8-4DB0-B67A-D2A07737D55B}"/>
                  </a:ext>
                </a:extLst>
              </p:cNvPr>
              <p:cNvSpPr>
                <a:spLocks noChangeAspect="1"/>
              </p:cNvSpPr>
              <p:nvPr userDrawn="1"/>
            </p:nvSpPr>
            <p:spPr>
              <a:xfrm>
                <a:off x="719400" y="4066651"/>
                <a:ext cx="288000" cy="288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grpSp>
            <p:nvGrpSpPr>
              <p:cNvPr id="214" name="Agrupar 213">
                <a:extLst>
                  <a:ext uri="{FF2B5EF4-FFF2-40B4-BE49-F238E27FC236}">
                    <a16:creationId xmlns:a16="http://schemas.microsoft.com/office/drawing/2014/main" id="{E96DB7C8-A35B-473F-A6EF-F715CF8DA3AD}"/>
                  </a:ext>
                </a:extLst>
              </p:cNvPr>
              <p:cNvGrpSpPr>
                <a:grpSpLocks noChangeAspect="1"/>
              </p:cNvGrpSpPr>
              <p:nvPr userDrawn="1"/>
            </p:nvGrpSpPr>
            <p:grpSpPr>
              <a:xfrm>
                <a:off x="791329" y="4138651"/>
                <a:ext cx="144143" cy="144000"/>
                <a:chOff x="14387513" y="10744200"/>
                <a:chExt cx="6372225" cy="6365875"/>
              </a:xfrm>
              <a:solidFill>
                <a:schemeClr val="bg1"/>
              </a:solidFill>
            </p:grpSpPr>
            <p:sp>
              <p:nvSpPr>
                <p:cNvPr id="211" name="Freeform 126">
                  <a:extLst>
                    <a:ext uri="{FF2B5EF4-FFF2-40B4-BE49-F238E27FC236}">
                      <a16:creationId xmlns:a16="http://schemas.microsoft.com/office/drawing/2014/main" id="{F78E751B-1912-48AF-95B4-98B61F6352C4}"/>
                    </a:ext>
                  </a:extLst>
                </p:cNvPr>
                <p:cNvSpPr>
                  <a:spLocks noChangeAspect="1" noEditPoints="1"/>
                </p:cNvSpPr>
                <p:nvPr userDrawn="1"/>
              </p:nvSpPr>
              <p:spPr bwMode="auto">
                <a:xfrm>
                  <a:off x="14387513" y="10744200"/>
                  <a:ext cx="6372225" cy="6365875"/>
                </a:xfrm>
                <a:custGeom>
                  <a:avLst/>
                  <a:gdLst>
                    <a:gd name="T0" fmla="*/ 1448 w 2000"/>
                    <a:gd name="T1" fmla="*/ 0 h 2000"/>
                    <a:gd name="T2" fmla="*/ 552 w 2000"/>
                    <a:gd name="T3" fmla="*/ 0 h 2000"/>
                    <a:gd name="T4" fmla="*/ 0 w 2000"/>
                    <a:gd name="T5" fmla="*/ 552 h 2000"/>
                    <a:gd name="T6" fmla="*/ 0 w 2000"/>
                    <a:gd name="T7" fmla="*/ 1448 h 2000"/>
                    <a:gd name="T8" fmla="*/ 552 w 2000"/>
                    <a:gd name="T9" fmla="*/ 2000 h 2000"/>
                    <a:gd name="T10" fmla="*/ 1448 w 2000"/>
                    <a:gd name="T11" fmla="*/ 2000 h 2000"/>
                    <a:gd name="T12" fmla="*/ 2000 w 2000"/>
                    <a:gd name="T13" fmla="*/ 1448 h 2000"/>
                    <a:gd name="T14" fmla="*/ 2000 w 2000"/>
                    <a:gd name="T15" fmla="*/ 552 h 2000"/>
                    <a:gd name="T16" fmla="*/ 1448 w 2000"/>
                    <a:gd name="T17" fmla="*/ 0 h 2000"/>
                    <a:gd name="T18" fmla="*/ 1822 w 2000"/>
                    <a:gd name="T19" fmla="*/ 1448 h 2000"/>
                    <a:gd name="T20" fmla="*/ 1448 w 2000"/>
                    <a:gd name="T21" fmla="*/ 1822 h 2000"/>
                    <a:gd name="T22" fmla="*/ 552 w 2000"/>
                    <a:gd name="T23" fmla="*/ 1822 h 2000"/>
                    <a:gd name="T24" fmla="*/ 177 w 2000"/>
                    <a:gd name="T25" fmla="*/ 1448 h 2000"/>
                    <a:gd name="T26" fmla="*/ 177 w 2000"/>
                    <a:gd name="T27" fmla="*/ 552 h 2000"/>
                    <a:gd name="T28" fmla="*/ 552 w 2000"/>
                    <a:gd name="T29" fmla="*/ 177 h 2000"/>
                    <a:gd name="T30" fmla="*/ 1448 w 2000"/>
                    <a:gd name="T31" fmla="*/ 177 h 2000"/>
                    <a:gd name="T32" fmla="*/ 1822 w 2000"/>
                    <a:gd name="T33" fmla="*/ 552 h 2000"/>
                    <a:gd name="T34" fmla="*/ 1822 w 2000"/>
                    <a:gd name="T35" fmla="*/ 1448 h 2000"/>
                    <a:gd name="T36" fmla="*/ 1822 w 2000"/>
                    <a:gd name="T37" fmla="*/ 1448 h 2000"/>
                    <a:gd name="T38" fmla="*/ 1822 w 2000"/>
                    <a:gd name="T39" fmla="*/ 1448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 h="2000">
                      <a:moveTo>
                        <a:pt x="1448" y="0"/>
                      </a:moveTo>
                      <a:cubicBezTo>
                        <a:pt x="552" y="0"/>
                        <a:pt x="552" y="0"/>
                        <a:pt x="552" y="0"/>
                      </a:cubicBezTo>
                      <a:cubicBezTo>
                        <a:pt x="247" y="0"/>
                        <a:pt x="0" y="247"/>
                        <a:pt x="0" y="552"/>
                      </a:cubicBezTo>
                      <a:cubicBezTo>
                        <a:pt x="0" y="1448"/>
                        <a:pt x="0" y="1448"/>
                        <a:pt x="0" y="1448"/>
                      </a:cubicBezTo>
                      <a:cubicBezTo>
                        <a:pt x="0" y="1752"/>
                        <a:pt x="247" y="2000"/>
                        <a:pt x="552" y="2000"/>
                      </a:cubicBezTo>
                      <a:cubicBezTo>
                        <a:pt x="1448" y="2000"/>
                        <a:pt x="1448" y="2000"/>
                        <a:pt x="1448" y="2000"/>
                      </a:cubicBezTo>
                      <a:cubicBezTo>
                        <a:pt x="1752" y="2000"/>
                        <a:pt x="2000" y="1752"/>
                        <a:pt x="2000" y="1448"/>
                      </a:cubicBezTo>
                      <a:cubicBezTo>
                        <a:pt x="2000" y="552"/>
                        <a:pt x="2000" y="552"/>
                        <a:pt x="2000" y="552"/>
                      </a:cubicBezTo>
                      <a:cubicBezTo>
                        <a:pt x="2000" y="247"/>
                        <a:pt x="1752" y="0"/>
                        <a:pt x="1448" y="0"/>
                      </a:cubicBezTo>
                      <a:close/>
                      <a:moveTo>
                        <a:pt x="1822" y="1448"/>
                      </a:moveTo>
                      <a:cubicBezTo>
                        <a:pt x="1822" y="1654"/>
                        <a:pt x="1654" y="1822"/>
                        <a:pt x="1448" y="1822"/>
                      </a:cubicBezTo>
                      <a:cubicBezTo>
                        <a:pt x="552" y="1822"/>
                        <a:pt x="552" y="1822"/>
                        <a:pt x="552" y="1822"/>
                      </a:cubicBezTo>
                      <a:cubicBezTo>
                        <a:pt x="345" y="1822"/>
                        <a:pt x="177" y="1654"/>
                        <a:pt x="177" y="1448"/>
                      </a:cubicBezTo>
                      <a:cubicBezTo>
                        <a:pt x="177" y="552"/>
                        <a:pt x="177" y="552"/>
                        <a:pt x="177" y="552"/>
                      </a:cubicBezTo>
                      <a:cubicBezTo>
                        <a:pt x="177" y="345"/>
                        <a:pt x="345" y="177"/>
                        <a:pt x="552" y="177"/>
                      </a:cubicBezTo>
                      <a:cubicBezTo>
                        <a:pt x="1448" y="177"/>
                        <a:pt x="1448" y="177"/>
                        <a:pt x="1448" y="177"/>
                      </a:cubicBezTo>
                      <a:cubicBezTo>
                        <a:pt x="1654" y="177"/>
                        <a:pt x="1822" y="345"/>
                        <a:pt x="1822" y="552"/>
                      </a:cubicBezTo>
                      <a:lnTo>
                        <a:pt x="1822" y="1448"/>
                      </a:lnTo>
                      <a:close/>
                      <a:moveTo>
                        <a:pt x="1822" y="1448"/>
                      </a:moveTo>
                      <a:cubicBezTo>
                        <a:pt x="1822" y="1448"/>
                        <a:pt x="1822" y="1448"/>
                        <a:pt x="1822" y="14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2" name="Freeform 127">
                  <a:extLst>
                    <a:ext uri="{FF2B5EF4-FFF2-40B4-BE49-F238E27FC236}">
                      <a16:creationId xmlns:a16="http://schemas.microsoft.com/office/drawing/2014/main" id="{270BD8C2-2558-4CBB-8156-081DAB60CA06}"/>
                    </a:ext>
                  </a:extLst>
                </p:cNvPr>
                <p:cNvSpPr>
                  <a:spLocks noChangeAspect="1" noEditPoints="1"/>
                </p:cNvSpPr>
                <p:nvPr userDrawn="1"/>
              </p:nvSpPr>
              <p:spPr bwMode="auto">
                <a:xfrm>
                  <a:off x="15928976" y="12284075"/>
                  <a:ext cx="3286125" cy="3282950"/>
                </a:xfrm>
                <a:custGeom>
                  <a:avLst/>
                  <a:gdLst>
                    <a:gd name="T0" fmla="*/ 516 w 1031"/>
                    <a:gd name="T1" fmla="*/ 0 h 1031"/>
                    <a:gd name="T2" fmla="*/ 0 w 1031"/>
                    <a:gd name="T3" fmla="*/ 516 h 1031"/>
                    <a:gd name="T4" fmla="*/ 516 w 1031"/>
                    <a:gd name="T5" fmla="*/ 1031 h 1031"/>
                    <a:gd name="T6" fmla="*/ 1031 w 1031"/>
                    <a:gd name="T7" fmla="*/ 516 h 1031"/>
                    <a:gd name="T8" fmla="*/ 516 w 1031"/>
                    <a:gd name="T9" fmla="*/ 0 h 1031"/>
                    <a:gd name="T10" fmla="*/ 516 w 1031"/>
                    <a:gd name="T11" fmla="*/ 853 h 1031"/>
                    <a:gd name="T12" fmla="*/ 178 w 1031"/>
                    <a:gd name="T13" fmla="*/ 516 h 1031"/>
                    <a:gd name="T14" fmla="*/ 516 w 1031"/>
                    <a:gd name="T15" fmla="*/ 178 h 1031"/>
                    <a:gd name="T16" fmla="*/ 853 w 1031"/>
                    <a:gd name="T17" fmla="*/ 516 h 1031"/>
                    <a:gd name="T18" fmla="*/ 516 w 1031"/>
                    <a:gd name="T19" fmla="*/ 853 h 1031"/>
                    <a:gd name="T20" fmla="*/ 516 w 1031"/>
                    <a:gd name="T21" fmla="*/ 853 h 1031"/>
                    <a:gd name="T22" fmla="*/ 516 w 1031"/>
                    <a:gd name="T23" fmla="*/ 853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1031">
                      <a:moveTo>
                        <a:pt x="516" y="0"/>
                      </a:moveTo>
                      <a:cubicBezTo>
                        <a:pt x="231" y="0"/>
                        <a:pt x="0" y="231"/>
                        <a:pt x="0" y="516"/>
                      </a:cubicBezTo>
                      <a:cubicBezTo>
                        <a:pt x="0" y="800"/>
                        <a:pt x="231" y="1031"/>
                        <a:pt x="516" y="1031"/>
                      </a:cubicBezTo>
                      <a:cubicBezTo>
                        <a:pt x="800" y="1031"/>
                        <a:pt x="1031" y="800"/>
                        <a:pt x="1031" y="516"/>
                      </a:cubicBezTo>
                      <a:cubicBezTo>
                        <a:pt x="1031" y="231"/>
                        <a:pt x="800" y="0"/>
                        <a:pt x="516" y="0"/>
                      </a:cubicBezTo>
                      <a:close/>
                      <a:moveTo>
                        <a:pt x="516" y="853"/>
                      </a:moveTo>
                      <a:cubicBezTo>
                        <a:pt x="329" y="853"/>
                        <a:pt x="178" y="702"/>
                        <a:pt x="178" y="516"/>
                      </a:cubicBezTo>
                      <a:cubicBezTo>
                        <a:pt x="178" y="329"/>
                        <a:pt x="329" y="178"/>
                        <a:pt x="516" y="178"/>
                      </a:cubicBezTo>
                      <a:cubicBezTo>
                        <a:pt x="702" y="178"/>
                        <a:pt x="853" y="329"/>
                        <a:pt x="853" y="516"/>
                      </a:cubicBezTo>
                      <a:cubicBezTo>
                        <a:pt x="853" y="702"/>
                        <a:pt x="702" y="853"/>
                        <a:pt x="516" y="853"/>
                      </a:cubicBezTo>
                      <a:close/>
                      <a:moveTo>
                        <a:pt x="516" y="853"/>
                      </a:moveTo>
                      <a:cubicBezTo>
                        <a:pt x="516" y="853"/>
                        <a:pt x="516" y="853"/>
                        <a:pt x="516" y="8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3" name="Freeform 128">
                  <a:extLst>
                    <a:ext uri="{FF2B5EF4-FFF2-40B4-BE49-F238E27FC236}">
                      <a16:creationId xmlns:a16="http://schemas.microsoft.com/office/drawing/2014/main" id="{4CA4C952-B329-438C-AE80-7E3409C4A5C0}"/>
                    </a:ext>
                  </a:extLst>
                </p:cNvPr>
                <p:cNvSpPr>
                  <a:spLocks noChangeAspect="1" noEditPoints="1"/>
                </p:cNvSpPr>
                <p:nvPr userDrawn="1"/>
              </p:nvSpPr>
              <p:spPr bwMode="auto">
                <a:xfrm>
                  <a:off x="18867438" y="11807825"/>
                  <a:ext cx="831850" cy="827088"/>
                </a:xfrm>
                <a:custGeom>
                  <a:avLst/>
                  <a:gdLst>
                    <a:gd name="T0" fmla="*/ 131 w 261"/>
                    <a:gd name="T1" fmla="*/ 0 h 260"/>
                    <a:gd name="T2" fmla="*/ 39 w 261"/>
                    <a:gd name="T3" fmla="*/ 38 h 260"/>
                    <a:gd name="T4" fmla="*/ 0 w 261"/>
                    <a:gd name="T5" fmla="*/ 130 h 260"/>
                    <a:gd name="T6" fmla="*/ 39 w 261"/>
                    <a:gd name="T7" fmla="*/ 222 h 260"/>
                    <a:gd name="T8" fmla="*/ 131 w 261"/>
                    <a:gd name="T9" fmla="*/ 260 h 260"/>
                    <a:gd name="T10" fmla="*/ 223 w 261"/>
                    <a:gd name="T11" fmla="*/ 222 h 260"/>
                    <a:gd name="T12" fmla="*/ 261 w 261"/>
                    <a:gd name="T13" fmla="*/ 130 h 260"/>
                    <a:gd name="T14" fmla="*/ 223 w 261"/>
                    <a:gd name="T15" fmla="*/ 38 h 260"/>
                    <a:gd name="T16" fmla="*/ 131 w 261"/>
                    <a:gd name="T17" fmla="*/ 0 h 260"/>
                    <a:gd name="T18" fmla="*/ 131 w 261"/>
                    <a:gd name="T19" fmla="*/ 0 h 260"/>
                    <a:gd name="T20" fmla="*/ 131 w 261"/>
                    <a:gd name="T2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131" y="0"/>
                      </a:moveTo>
                      <a:cubicBezTo>
                        <a:pt x="96" y="0"/>
                        <a:pt x="63" y="14"/>
                        <a:pt x="39" y="38"/>
                      </a:cubicBezTo>
                      <a:cubicBezTo>
                        <a:pt x="14" y="62"/>
                        <a:pt x="0" y="96"/>
                        <a:pt x="0" y="130"/>
                      </a:cubicBezTo>
                      <a:cubicBezTo>
                        <a:pt x="0" y="164"/>
                        <a:pt x="14" y="198"/>
                        <a:pt x="39" y="222"/>
                      </a:cubicBezTo>
                      <a:cubicBezTo>
                        <a:pt x="63" y="246"/>
                        <a:pt x="96" y="260"/>
                        <a:pt x="131" y="260"/>
                      </a:cubicBezTo>
                      <a:cubicBezTo>
                        <a:pt x="165" y="260"/>
                        <a:pt x="198" y="246"/>
                        <a:pt x="223" y="222"/>
                      </a:cubicBezTo>
                      <a:cubicBezTo>
                        <a:pt x="247" y="198"/>
                        <a:pt x="261" y="164"/>
                        <a:pt x="261" y="130"/>
                      </a:cubicBezTo>
                      <a:cubicBezTo>
                        <a:pt x="261" y="96"/>
                        <a:pt x="247" y="62"/>
                        <a:pt x="223" y="38"/>
                      </a:cubicBezTo>
                      <a:cubicBezTo>
                        <a:pt x="198" y="14"/>
                        <a:pt x="165" y="0"/>
                        <a:pt x="131" y="0"/>
                      </a:cubicBezTo>
                      <a:close/>
                      <a:moveTo>
                        <a:pt x="131" y="0"/>
                      </a:moveTo>
                      <a:cubicBezTo>
                        <a:pt x="131" y="0"/>
                        <a:pt x="131" y="0"/>
                        <a:pt x="1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grpSp>
      <p:grpSp>
        <p:nvGrpSpPr>
          <p:cNvPr id="3" name="Agrupar 2">
            <a:extLst>
              <a:ext uri="{FF2B5EF4-FFF2-40B4-BE49-F238E27FC236}">
                <a16:creationId xmlns:a16="http://schemas.microsoft.com/office/drawing/2014/main" id="{2D72EA89-23E5-4E06-A8C5-2FB8A17C752F}"/>
              </a:ext>
            </a:extLst>
          </p:cNvPr>
          <p:cNvGrpSpPr/>
          <p:nvPr userDrawn="1"/>
        </p:nvGrpSpPr>
        <p:grpSpPr>
          <a:xfrm>
            <a:off x="719400" y="4089600"/>
            <a:ext cx="5374800" cy="288000"/>
            <a:chOff x="719400" y="4087789"/>
            <a:chExt cx="5374800" cy="288000"/>
          </a:xfrm>
        </p:grpSpPr>
        <p:sp>
          <p:nvSpPr>
            <p:cNvPr id="194" name="CaixaDeTexto 193">
              <a:extLst>
                <a:ext uri="{FF2B5EF4-FFF2-40B4-BE49-F238E27FC236}">
                  <a16:creationId xmlns:a16="http://schemas.microsoft.com/office/drawing/2014/main" id="{A49FEBD9-4F2F-4DC4-A1BC-4F6F14A0CDAB}"/>
                </a:ext>
              </a:extLst>
            </p:cNvPr>
            <p:cNvSpPr txBox="1"/>
            <p:nvPr userDrawn="1"/>
          </p:nvSpPr>
          <p:spPr>
            <a:xfrm>
              <a:off x="1079400" y="4124067"/>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a:t>
              </a:r>
              <a:r>
                <a:rPr lang="pt-BR" sz="1400" spc="150" baseline="0" dirty="0" err="1">
                  <a:solidFill>
                    <a:schemeClr val="accent5"/>
                  </a:solidFill>
                  <a:latin typeface="Tahoma" panose="020B0604030504040204" pitchFamily="34" charset="0"/>
                  <a:ea typeface="Tahoma" panose="020B0604030504040204" pitchFamily="34" charset="0"/>
                  <a:cs typeface="Tahoma" panose="020B0604030504040204" pitchFamily="34" charset="0"/>
                </a:rPr>
                <a:t>company</a:t>
              </a:r>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a:t>
              </a:r>
              <a:r>
                <a:rPr lang="pt-BR" sz="1400" spc="150" baseline="0" dirty="0" err="1">
                  <a:solidFill>
                    <a:schemeClr val="accent5"/>
                  </a:solidFill>
                  <a:latin typeface="Tahoma" panose="020B0604030504040204" pitchFamily="34" charset="0"/>
                  <a:ea typeface="Tahoma" panose="020B0604030504040204" pitchFamily="34" charset="0"/>
                  <a:cs typeface="Tahoma" panose="020B0604030504040204" pitchFamily="34" charset="0"/>
                </a:rPr>
                <a:t>mattosfilho</a:t>
              </a:r>
              <a:endPar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pSp>
          <p:nvGrpSpPr>
            <p:cNvPr id="230" name="Agrupar 229">
              <a:extLst>
                <a:ext uri="{FF2B5EF4-FFF2-40B4-BE49-F238E27FC236}">
                  <a16:creationId xmlns:a16="http://schemas.microsoft.com/office/drawing/2014/main" id="{93A61EAD-FCBA-4BE8-AC5C-AE19F6F1A642}"/>
                </a:ext>
              </a:extLst>
            </p:cNvPr>
            <p:cNvGrpSpPr>
              <a:grpSpLocks noChangeAspect="1"/>
            </p:cNvGrpSpPr>
            <p:nvPr userDrawn="1"/>
          </p:nvGrpSpPr>
          <p:grpSpPr>
            <a:xfrm>
              <a:off x="719400" y="4087789"/>
              <a:ext cx="288000" cy="288000"/>
              <a:chOff x="719400" y="3713111"/>
              <a:chExt cx="288000" cy="288000"/>
            </a:xfrm>
          </p:grpSpPr>
          <p:sp>
            <p:nvSpPr>
              <p:cNvPr id="224" name="Elipse 223">
                <a:extLst>
                  <a:ext uri="{FF2B5EF4-FFF2-40B4-BE49-F238E27FC236}">
                    <a16:creationId xmlns:a16="http://schemas.microsoft.com/office/drawing/2014/main" id="{84DE4408-6F01-49AF-97B9-18C06C59C583}"/>
                  </a:ext>
                </a:extLst>
              </p:cNvPr>
              <p:cNvSpPr>
                <a:spLocks noChangeAspect="1"/>
              </p:cNvSpPr>
              <p:nvPr userDrawn="1"/>
            </p:nvSpPr>
            <p:spPr>
              <a:xfrm>
                <a:off x="719400" y="3713111"/>
                <a:ext cx="288000" cy="288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217" name="Freeform 132">
                <a:extLst>
                  <a:ext uri="{FF2B5EF4-FFF2-40B4-BE49-F238E27FC236}">
                    <a16:creationId xmlns:a16="http://schemas.microsoft.com/office/drawing/2014/main" id="{83BF4432-F10D-4F47-89AB-F5B9D3321CA9}"/>
                  </a:ext>
                </a:extLst>
              </p:cNvPr>
              <p:cNvSpPr>
                <a:spLocks noChangeAspect="1" noEditPoints="1"/>
              </p:cNvSpPr>
              <p:nvPr userDrawn="1"/>
            </p:nvSpPr>
            <p:spPr bwMode="auto">
              <a:xfrm>
                <a:off x="791400" y="3788385"/>
                <a:ext cx="144000" cy="137453"/>
              </a:xfrm>
              <a:custGeom>
                <a:avLst/>
                <a:gdLst>
                  <a:gd name="T0" fmla="*/ 504 w 2093"/>
                  <a:gd name="T1" fmla="*/ 233 h 2000"/>
                  <a:gd name="T2" fmla="*/ 251 w 2093"/>
                  <a:gd name="T3" fmla="*/ 467 h 2000"/>
                  <a:gd name="T4" fmla="*/ 248 w 2093"/>
                  <a:gd name="T5" fmla="*/ 467 h 2000"/>
                  <a:gd name="T6" fmla="*/ 0 w 2093"/>
                  <a:gd name="T7" fmla="*/ 233 h 2000"/>
                  <a:gd name="T8" fmla="*/ 254 w 2093"/>
                  <a:gd name="T9" fmla="*/ 0 h 2000"/>
                  <a:gd name="T10" fmla="*/ 504 w 2093"/>
                  <a:gd name="T11" fmla="*/ 233 h 2000"/>
                  <a:gd name="T12" fmla="*/ 27 w 2093"/>
                  <a:gd name="T13" fmla="*/ 2000 h 2000"/>
                  <a:gd name="T14" fmla="*/ 475 w 2093"/>
                  <a:gd name="T15" fmla="*/ 2000 h 2000"/>
                  <a:gd name="T16" fmla="*/ 475 w 2093"/>
                  <a:gd name="T17" fmla="*/ 651 h 2000"/>
                  <a:gd name="T18" fmla="*/ 27 w 2093"/>
                  <a:gd name="T19" fmla="*/ 651 h 2000"/>
                  <a:gd name="T20" fmla="*/ 27 w 2093"/>
                  <a:gd name="T21" fmla="*/ 2000 h 2000"/>
                  <a:gd name="T22" fmla="*/ 1576 w 2093"/>
                  <a:gd name="T23" fmla="*/ 619 h 2000"/>
                  <a:gd name="T24" fmla="*/ 1172 w 2093"/>
                  <a:gd name="T25" fmla="*/ 842 h 2000"/>
                  <a:gd name="T26" fmla="*/ 1172 w 2093"/>
                  <a:gd name="T27" fmla="*/ 847 h 2000"/>
                  <a:gd name="T28" fmla="*/ 1169 w 2093"/>
                  <a:gd name="T29" fmla="*/ 847 h 2000"/>
                  <a:gd name="T30" fmla="*/ 1172 w 2093"/>
                  <a:gd name="T31" fmla="*/ 842 h 2000"/>
                  <a:gd name="T32" fmla="*/ 1172 w 2093"/>
                  <a:gd name="T33" fmla="*/ 651 h 2000"/>
                  <a:gd name="T34" fmla="*/ 723 w 2093"/>
                  <a:gd name="T35" fmla="*/ 651 h 2000"/>
                  <a:gd name="T36" fmla="*/ 723 w 2093"/>
                  <a:gd name="T37" fmla="*/ 2000 h 2000"/>
                  <a:gd name="T38" fmla="*/ 1172 w 2093"/>
                  <a:gd name="T39" fmla="*/ 2000 h 2000"/>
                  <a:gd name="T40" fmla="*/ 1172 w 2093"/>
                  <a:gd name="T41" fmla="*/ 1246 h 2000"/>
                  <a:gd name="T42" fmla="*/ 1186 w 2093"/>
                  <a:gd name="T43" fmla="*/ 1137 h 2000"/>
                  <a:gd name="T44" fmla="*/ 1417 w 2093"/>
                  <a:gd name="T45" fmla="*/ 973 h 2000"/>
                  <a:gd name="T46" fmla="*/ 1644 w 2093"/>
                  <a:gd name="T47" fmla="*/ 1278 h 2000"/>
                  <a:gd name="T48" fmla="*/ 1644 w 2093"/>
                  <a:gd name="T49" fmla="*/ 2000 h 2000"/>
                  <a:gd name="T50" fmla="*/ 2092 w 2093"/>
                  <a:gd name="T51" fmla="*/ 2000 h 2000"/>
                  <a:gd name="T52" fmla="*/ 2092 w 2093"/>
                  <a:gd name="T53" fmla="*/ 1226 h 2000"/>
                  <a:gd name="T54" fmla="*/ 1576 w 2093"/>
                  <a:gd name="T55" fmla="*/ 619 h 2000"/>
                  <a:gd name="T56" fmla="*/ 1576 w 2093"/>
                  <a:gd name="T57" fmla="*/ 619 h 2000"/>
                  <a:gd name="T58" fmla="*/ 1576 w 2093"/>
                  <a:gd name="T59" fmla="*/ 619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3" h="2000">
                    <a:moveTo>
                      <a:pt x="504" y="233"/>
                    </a:moveTo>
                    <a:cubicBezTo>
                      <a:pt x="504" y="363"/>
                      <a:pt x="408" y="467"/>
                      <a:pt x="251" y="467"/>
                    </a:cubicBezTo>
                    <a:cubicBezTo>
                      <a:pt x="248" y="467"/>
                      <a:pt x="248" y="467"/>
                      <a:pt x="248" y="467"/>
                    </a:cubicBezTo>
                    <a:cubicBezTo>
                      <a:pt x="98" y="467"/>
                      <a:pt x="0" y="363"/>
                      <a:pt x="0" y="233"/>
                    </a:cubicBezTo>
                    <a:cubicBezTo>
                      <a:pt x="0" y="101"/>
                      <a:pt x="101" y="0"/>
                      <a:pt x="254" y="0"/>
                    </a:cubicBezTo>
                    <a:cubicBezTo>
                      <a:pt x="408" y="0"/>
                      <a:pt x="502" y="101"/>
                      <a:pt x="504" y="233"/>
                    </a:cubicBezTo>
                    <a:close/>
                    <a:moveTo>
                      <a:pt x="27" y="2000"/>
                    </a:moveTo>
                    <a:cubicBezTo>
                      <a:pt x="475" y="2000"/>
                      <a:pt x="475" y="2000"/>
                      <a:pt x="475" y="2000"/>
                    </a:cubicBezTo>
                    <a:cubicBezTo>
                      <a:pt x="475" y="651"/>
                      <a:pt x="475" y="651"/>
                      <a:pt x="475" y="651"/>
                    </a:cubicBezTo>
                    <a:cubicBezTo>
                      <a:pt x="27" y="651"/>
                      <a:pt x="27" y="651"/>
                      <a:pt x="27" y="651"/>
                    </a:cubicBezTo>
                    <a:lnTo>
                      <a:pt x="27" y="2000"/>
                    </a:lnTo>
                    <a:close/>
                    <a:moveTo>
                      <a:pt x="1576" y="619"/>
                    </a:moveTo>
                    <a:cubicBezTo>
                      <a:pt x="1338" y="619"/>
                      <a:pt x="1231" y="750"/>
                      <a:pt x="1172" y="842"/>
                    </a:cubicBezTo>
                    <a:cubicBezTo>
                      <a:pt x="1172" y="847"/>
                      <a:pt x="1172" y="847"/>
                      <a:pt x="1172" y="847"/>
                    </a:cubicBezTo>
                    <a:cubicBezTo>
                      <a:pt x="1169" y="847"/>
                      <a:pt x="1169" y="847"/>
                      <a:pt x="1169" y="847"/>
                    </a:cubicBezTo>
                    <a:cubicBezTo>
                      <a:pt x="1170" y="845"/>
                      <a:pt x="1171" y="844"/>
                      <a:pt x="1172" y="842"/>
                    </a:cubicBezTo>
                    <a:cubicBezTo>
                      <a:pt x="1172" y="651"/>
                      <a:pt x="1172" y="651"/>
                      <a:pt x="1172" y="651"/>
                    </a:cubicBezTo>
                    <a:cubicBezTo>
                      <a:pt x="723" y="651"/>
                      <a:pt x="723" y="651"/>
                      <a:pt x="723" y="651"/>
                    </a:cubicBezTo>
                    <a:cubicBezTo>
                      <a:pt x="729" y="777"/>
                      <a:pt x="723" y="2000"/>
                      <a:pt x="723" y="2000"/>
                    </a:cubicBezTo>
                    <a:cubicBezTo>
                      <a:pt x="1172" y="2000"/>
                      <a:pt x="1172" y="2000"/>
                      <a:pt x="1172" y="2000"/>
                    </a:cubicBezTo>
                    <a:cubicBezTo>
                      <a:pt x="1172" y="1246"/>
                      <a:pt x="1172" y="1246"/>
                      <a:pt x="1172" y="1246"/>
                    </a:cubicBezTo>
                    <a:cubicBezTo>
                      <a:pt x="1172" y="1206"/>
                      <a:pt x="1174" y="1166"/>
                      <a:pt x="1186" y="1137"/>
                    </a:cubicBezTo>
                    <a:cubicBezTo>
                      <a:pt x="1219" y="1057"/>
                      <a:pt x="1293" y="973"/>
                      <a:pt x="1417" y="973"/>
                    </a:cubicBezTo>
                    <a:cubicBezTo>
                      <a:pt x="1579" y="973"/>
                      <a:pt x="1644" y="1097"/>
                      <a:pt x="1644" y="1278"/>
                    </a:cubicBezTo>
                    <a:cubicBezTo>
                      <a:pt x="1644" y="2000"/>
                      <a:pt x="1644" y="2000"/>
                      <a:pt x="1644" y="2000"/>
                    </a:cubicBezTo>
                    <a:cubicBezTo>
                      <a:pt x="2092" y="2000"/>
                      <a:pt x="2092" y="2000"/>
                      <a:pt x="2092" y="2000"/>
                    </a:cubicBezTo>
                    <a:cubicBezTo>
                      <a:pt x="2092" y="1226"/>
                      <a:pt x="2092" y="1226"/>
                      <a:pt x="2092" y="1226"/>
                    </a:cubicBezTo>
                    <a:cubicBezTo>
                      <a:pt x="2093" y="812"/>
                      <a:pt x="1871" y="619"/>
                      <a:pt x="1576" y="619"/>
                    </a:cubicBezTo>
                    <a:close/>
                    <a:moveTo>
                      <a:pt x="1576" y="619"/>
                    </a:moveTo>
                    <a:cubicBezTo>
                      <a:pt x="1576" y="619"/>
                      <a:pt x="1576" y="619"/>
                      <a:pt x="1576" y="61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a:p>
            </p:txBody>
          </p:sp>
        </p:grpSp>
      </p:grpSp>
      <p:grpSp>
        <p:nvGrpSpPr>
          <p:cNvPr id="239" name="Agrupar 238">
            <a:extLst>
              <a:ext uri="{FF2B5EF4-FFF2-40B4-BE49-F238E27FC236}">
                <a16:creationId xmlns:a16="http://schemas.microsoft.com/office/drawing/2014/main" id="{D98C8878-792D-4616-A38B-C7AF62F1D47D}"/>
              </a:ext>
            </a:extLst>
          </p:cNvPr>
          <p:cNvGrpSpPr/>
          <p:nvPr userDrawn="1"/>
        </p:nvGrpSpPr>
        <p:grpSpPr>
          <a:xfrm>
            <a:off x="719400" y="5295099"/>
            <a:ext cx="5374800" cy="288000"/>
            <a:chOff x="719400" y="5183499"/>
            <a:chExt cx="5374800" cy="288000"/>
          </a:xfrm>
        </p:grpSpPr>
        <p:sp>
          <p:nvSpPr>
            <p:cNvPr id="199" name="CaixaDeTexto 198">
              <a:extLst>
                <a:ext uri="{FF2B5EF4-FFF2-40B4-BE49-F238E27FC236}">
                  <a16:creationId xmlns:a16="http://schemas.microsoft.com/office/drawing/2014/main" id="{012BE26A-AC6F-4D0C-9BD0-0EE122AD13C8}"/>
                </a:ext>
              </a:extLst>
            </p:cNvPr>
            <p:cNvSpPr txBox="1"/>
            <p:nvPr userDrawn="1"/>
          </p:nvSpPr>
          <p:spPr>
            <a:xfrm>
              <a:off x="1079400" y="5219777"/>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a:t>
              </a:r>
              <a:r>
                <a:rPr lang="pt-BR" sz="1400" spc="150" baseline="0" dirty="0" err="1">
                  <a:solidFill>
                    <a:schemeClr val="accent5"/>
                  </a:solidFill>
                  <a:latin typeface="Tahoma" panose="020B0604030504040204" pitchFamily="34" charset="0"/>
                  <a:ea typeface="Tahoma" panose="020B0604030504040204" pitchFamily="34" charset="0"/>
                  <a:cs typeface="Tahoma" panose="020B0604030504040204" pitchFamily="34" charset="0"/>
                </a:rPr>
                <a:t>mattosfilho</a:t>
              </a:r>
              <a:endPar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pSp>
          <p:nvGrpSpPr>
            <p:cNvPr id="233" name="Agrupar 232">
              <a:extLst>
                <a:ext uri="{FF2B5EF4-FFF2-40B4-BE49-F238E27FC236}">
                  <a16:creationId xmlns:a16="http://schemas.microsoft.com/office/drawing/2014/main" id="{63BB16D1-B2B2-4958-BA5C-79EA27CC9D60}"/>
                </a:ext>
              </a:extLst>
            </p:cNvPr>
            <p:cNvGrpSpPr>
              <a:grpSpLocks noChangeAspect="1"/>
            </p:cNvGrpSpPr>
            <p:nvPr userDrawn="1"/>
          </p:nvGrpSpPr>
          <p:grpSpPr>
            <a:xfrm>
              <a:off x="719400" y="5183499"/>
              <a:ext cx="288000" cy="288000"/>
              <a:chOff x="719400" y="4773731"/>
              <a:chExt cx="288000" cy="288000"/>
            </a:xfrm>
          </p:grpSpPr>
          <p:sp>
            <p:nvSpPr>
              <p:cNvPr id="229" name="Elipse 228">
                <a:extLst>
                  <a:ext uri="{FF2B5EF4-FFF2-40B4-BE49-F238E27FC236}">
                    <a16:creationId xmlns:a16="http://schemas.microsoft.com/office/drawing/2014/main" id="{BFCBBD72-9813-423D-87D0-FEB8951A058D}"/>
                  </a:ext>
                </a:extLst>
              </p:cNvPr>
              <p:cNvSpPr>
                <a:spLocks noChangeAspect="1"/>
              </p:cNvSpPr>
              <p:nvPr userDrawn="1"/>
            </p:nvSpPr>
            <p:spPr>
              <a:xfrm>
                <a:off x="719400" y="4773731"/>
                <a:ext cx="288000" cy="288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220" name="Freeform 136">
                <a:extLst>
                  <a:ext uri="{FF2B5EF4-FFF2-40B4-BE49-F238E27FC236}">
                    <a16:creationId xmlns:a16="http://schemas.microsoft.com/office/drawing/2014/main" id="{469196EB-213A-4C78-A3AC-26E00670E8A0}"/>
                  </a:ext>
                </a:extLst>
              </p:cNvPr>
              <p:cNvSpPr>
                <a:spLocks noChangeAspect="1" noEditPoints="1"/>
              </p:cNvSpPr>
              <p:nvPr userDrawn="1"/>
            </p:nvSpPr>
            <p:spPr bwMode="auto">
              <a:xfrm>
                <a:off x="791400" y="4859286"/>
                <a:ext cx="144000" cy="116891"/>
              </a:xfrm>
              <a:custGeom>
                <a:avLst/>
                <a:gdLst>
                  <a:gd name="T0" fmla="*/ 2462 w 2462"/>
                  <a:gd name="T1" fmla="*/ 237 h 2000"/>
                  <a:gd name="T2" fmla="*/ 2171 w 2462"/>
                  <a:gd name="T3" fmla="*/ 316 h 2000"/>
                  <a:gd name="T4" fmla="*/ 2393 w 2462"/>
                  <a:gd name="T5" fmla="*/ 38 h 2000"/>
                  <a:gd name="T6" fmla="*/ 2073 w 2462"/>
                  <a:gd name="T7" fmla="*/ 160 h 2000"/>
                  <a:gd name="T8" fmla="*/ 1705 w 2462"/>
                  <a:gd name="T9" fmla="*/ 0 h 2000"/>
                  <a:gd name="T10" fmla="*/ 1200 w 2462"/>
                  <a:gd name="T11" fmla="*/ 505 h 2000"/>
                  <a:gd name="T12" fmla="*/ 1212 w 2462"/>
                  <a:gd name="T13" fmla="*/ 620 h 2000"/>
                  <a:gd name="T14" fmla="*/ 172 w 2462"/>
                  <a:gd name="T15" fmla="*/ 92 h 2000"/>
                  <a:gd name="T16" fmla="*/ 103 w 2462"/>
                  <a:gd name="T17" fmla="*/ 347 h 2000"/>
                  <a:gd name="T18" fmla="*/ 327 w 2462"/>
                  <a:gd name="T19" fmla="*/ 766 h 2000"/>
                  <a:gd name="T20" fmla="*/ 99 w 2462"/>
                  <a:gd name="T21" fmla="*/ 704 h 2000"/>
                  <a:gd name="T22" fmla="*/ 99 w 2462"/>
                  <a:gd name="T23" fmla="*/ 710 h 2000"/>
                  <a:gd name="T24" fmla="*/ 503 w 2462"/>
                  <a:gd name="T25" fmla="*/ 1206 h 2000"/>
                  <a:gd name="T26" fmla="*/ 371 w 2462"/>
                  <a:gd name="T27" fmla="*/ 1222 h 2000"/>
                  <a:gd name="T28" fmla="*/ 275 w 2462"/>
                  <a:gd name="T29" fmla="*/ 1214 h 2000"/>
                  <a:gd name="T30" fmla="*/ 747 w 2462"/>
                  <a:gd name="T31" fmla="*/ 1565 h 2000"/>
                  <a:gd name="T32" fmla="*/ 121 w 2462"/>
                  <a:gd name="T33" fmla="*/ 1780 h 2000"/>
                  <a:gd name="T34" fmla="*/ 0 w 2462"/>
                  <a:gd name="T35" fmla="*/ 1774 h 2000"/>
                  <a:gd name="T36" fmla="*/ 775 w 2462"/>
                  <a:gd name="T37" fmla="*/ 2000 h 2000"/>
                  <a:gd name="T38" fmla="*/ 2211 w 2462"/>
                  <a:gd name="T39" fmla="*/ 564 h 2000"/>
                  <a:gd name="T40" fmla="*/ 2209 w 2462"/>
                  <a:gd name="T41" fmla="*/ 499 h 2000"/>
                  <a:gd name="T42" fmla="*/ 2462 w 2462"/>
                  <a:gd name="T43" fmla="*/ 237 h 2000"/>
                  <a:gd name="T44" fmla="*/ 2462 w 2462"/>
                  <a:gd name="T45" fmla="*/ 237 h 2000"/>
                  <a:gd name="T46" fmla="*/ 2462 w 2462"/>
                  <a:gd name="T47" fmla="*/ 237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2" h="2000">
                    <a:moveTo>
                      <a:pt x="2462" y="237"/>
                    </a:moveTo>
                    <a:cubicBezTo>
                      <a:pt x="2370" y="277"/>
                      <a:pt x="2273" y="304"/>
                      <a:pt x="2171" y="316"/>
                    </a:cubicBezTo>
                    <a:cubicBezTo>
                      <a:pt x="2276" y="254"/>
                      <a:pt x="2356" y="156"/>
                      <a:pt x="2393" y="38"/>
                    </a:cubicBezTo>
                    <a:cubicBezTo>
                      <a:pt x="2296" y="96"/>
                      <a:pt x="2188" y="137"/>
                      <a:pt x="2073" y="160"/>
                    </a:cubicBezTo>
                    <a:cubicBezTo>
                      <a:pt x="1981" y="61"/>
                      <a:pt x="1849" y="0"/>
                      <a:pt x="1705" y="0"/>
                    </a:cubicBezTo>
                    <a:cubicBezTo>
                      <a:pt x="1425" y="0"/>
                      <a:pt x="1200" y="227"/>
                      <a:pt x="1200" y="505"/>
                    </a:cubicBezTo>
                    <a:cubicBezTo>
                      <a:pt x="1200" y="545"/>
                      <a:pt x="1204" y="583"/>
                      <a:pt x="1212" y="620"/>
                    </a:cubicBezTo>
                    <a:cubicBezTo>
                      <a:pt x="792" y="599"/>
                      <a:pt x="421" y="398"/>
                      <a:pt x="172" y="92"/>
                    </a:cubicBezTo>
                    <a:cubicBezTo>
                      <a:pt x="128" y="168"/>
                      <a:pt x="103" y="254"/>
                      <a:pt x="103" y="347"/>
                    </a:cubicBezTo>
                    <a:cubicBezTo>
                      <a:pt x="103" y="522"/>
                      <a:pt x="193" y="677"/>
                      <a:pt x="327" y="766"/>
                    </a:cubicBezTo>
                    <a:cubicBezTo>
                      <a:pt x="246" y="765"/>
                      <a:pt x="166" y="741"/>
                      <a:pt x="99" y="704"/>
                    </a:cubicBezTo>
                    <a:cubicBezTo>
                      <a:pt x="99" y="706"/>
                      <a:pt x="99" y="708"/>
                      <a:pt x="99" y="710"/>
                    </a:cubicBezTo>
                    <a:cubicBezTo>
                      <a:pt x="99" y="955"/>
                      <a:pt x="274" y="1159"/>
                      <a:pt x="503" y="1206"/>
                    </a:cubicBezTo>
                    <a:cubicBezTo>
                      <a:pt x="462" y="1217"/>
                      <a:pt x="417" y="1222"/>
                      <a:pt x="371" y="1222"/>
                    </a:cubicBezTo>
                    <a:cubicBezTo>
                      <a:pt x="339" y="1222"/>
                      <a:pt x="306" y="1220"/>
                      <a:pt x="275" y="1214"/>
                    </a:cubicBezTo>
                    <a:cubicBezTo>
                      <a:pt x="341" y="1414"/>
                      <a:pt x="526" y="1560"/>
                      <a:pt x="747" y="1565"/>
                    </a:cubicBezTo>
                    <a:cubicBezTo>
                      <a:pt x="575" y="1700"/>
                      <a:pt x="357" y="1780"/>
                      <a:pt x="121" y="1780"/>
                    </a:cubicBezTo>
                    <a:cubicBezTo>
                      <a:pt x="80" y="1780"/>
                      <a:pt x="40" y="1779"/>
                      <a:pt x="0" y="1774"/>
                    </a:cubicBezTo>
                    <a:cubicBezTo>
                      <a:pt x="224" y="1918"/>
                      <a:pt x="489" y="2000"/>
                      <a:pt x="775" y="2000"/>
                    </a:cubicBezTo>
                    <a:cubicBezTo>
                      <a:pt x="1703" y="2000"/>
                      <a:pt x="2211" y="1231"/>
                      <a:pt x="2211" y="564"/>
                    </a:cubicBezTo>
                    <a:cubicBezTo>
                      <a:pt x="2211" y="542"/>
                      <a:pt x="2210" y="520"/>
                      <a:pt x="2209" y="499"/>
                    </a:cubicBezTo>
                    <a:cubicBezTo>
                      <a:pt x="2309" y="428"/>
                      <a:pt x="2393" y="339"/>
                      <a:pt x="2462" y="237"/>
                    </a:cubicBezTo>
                    <a:close/>
                    <a:moveTo>
                      <a:pt x="2462" y="237"/>
                    </a:moveTo>
                    <a:cubicBezTo>
                      <a:pt x="2462" y="237"/>
                      <a:pt x="2462" y="237"/>
                      <a:pt x="2462" y="2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a:p>
            </p:txBody>
          </p:sp>
        </p:grpSp>
      </p:grpSp>
      <p:grpSp>
        <p:nvGrpSpPr>
          <p:cNvPr id="238" name="Agrupar 237">
            <a:extLst>
              <a:ext uri="{FF2B5EF4-FFF2-40B4-BE49-F238E27FC236}">
                <a16:creationId xmlns:a16="http://schemas.microsoft.com/office/drawing/2014/main" id="{A4F0C73B-F2E4-40AB-A8E0-E99AE8C510AF}"/>
              </a:ext>
            </a:extLst>
          </p:cNvPr>
          <p:cNvGrpSpPr/>
          <p:nvPr userDrawn="1"/>
        </p:nvGrpSpPr>
        <p:grpSpPr>
          <a:xfrm>
            <a:off x="719400" y="4893266"/>
            <a:ext cx="5374800" cy="288000"/>
            <a:chOff x="719400" y="4781666"/>
            <a:chExt cx="5374800" cy="288000"/>
          </a:xfrm>
        </p:grpSpPr>
        <p:sp>
          <p:nvSpPr>
            <p:cNvPr id="197" name="CaixaDeTexto 196">
              <a:extLst>
                <a:ext uri="{FF2B5EF4-FFF2-40B4-BE49-F238E27FC236}">
                  <a16:creationId xmlns:a16="http://schemas.microsoft.com/office/drawing/2014/main" id="{53B15954-A5C6-47DE-AAAE-D7E916A7EB76}"/>
                </a:ext>
              </a:extLst>
            </p:cNvPr>
            <p:cNvSpPr txBox="1"/>
            <p:nvPr userDrawn="1"/>
          </p:nvSpPr>
          <p:spPr>
            <a:xfrm>
              <a:off x="1079400" y="4817944"/>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a:t>
              </a:r>
              <a:r>
                <a:rPr lang="pt-BR" sz="1400" spc="150" baseline="0" dirty="0" err="1">
                  <a:solidFill>
                    <a:schemeClr val="accent5"/>
                  </a:solidFill>
                  <a:latin typeface="Tahoma" panose="020B0604030504040204" pitchFamily="34" charset="0"/>
                  <a:ea typeface="Tahoma" panose="020B0604030504040204" pitchFamily="34" charset="0"/>
                  <a:cs typeface="Tahoma" panose="020B0604030504040204" pitchFamily="34" charset="0"/>
                </a:rPr>
                <a:t>mattosfilhoadvogados</a:t>
              </a:r>
              <a:endPar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pSp>
          <p:nvGrpSpPr>
            <p:cNvPr id="232" name="Agrupar 231">
              <a:extLst>
                <a:ext uri="{FF2B5EF4-FFF2-40B4-BE49-F238E27FC236}">
                  <a16:creationId xmlns:a16="http://schemas.microsoft.com/office/drawing/2014/main" id="{C6702AFD-8AB2-4EFA-A3A0-DBC3E3F0A1C3}"/>
                </a:ext>
              </a:extLst>
            </p:cNvPr>
            <p:cNvGrpSpPr>
              <a:grpSpLocks noChangeAspect="1"/>
            </p:cNvGrpSpPr>
            <p:nvPr userDrawn="1"/>
          </p:nvGrpSpPr>
          <p:grpSpPr>
            <a:xfrm>
              <a:off x="719400" y="4781666"/>
              <a:ext cx="288000" cy="288000"/>
              <a:chOff x="719400" y="4420191"/>
              <a:chExt cx="288000" cy="288000"/>
            </a:xfrm>
          </p:grpSpPr>
          <p:sp>
            <p:nvSpPr>
              <p:cNvPr id="228" name="Elipse 227">
                <a:extLst>
                  <a:ext uri="{FF2B5EF4-FFF2-40B4-BE49-F238E27FC236}">
                    <a16:creationId xmlns:a16="http://schemas.microsoft.com/office/drawing/2014/main" id="{00505823-3B4C-4FDC-BD20-7C1581AE791A}"/>
                  </a:ext>
                </a:extLst>
              </p:cNvPr>
              <p:cNvSpPr>
                <a:spLocks noChangeAspect="1"/>
              </p:cNvSpPr>
              <p:nvPr userDrawn="1"/>
            </p:nvSpPr>
            <p:spPr>
              <a:xfrm>
                <a:off x="719400" y="4420191"/>
                <a:ext cx="288000" cy="288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223" name="Freeform 140">
                <a:extLst>
                  <a:ext uri="{FF2B5EF4-FFF2-40B4-BE49-F238E27FC236}">
                    <a16:creationId xmlns:a16="http://schemas.microsoft.com/office/drawing/2014/main" id="{CF548086-2F45-4EF4-AD8C-F69D611BB2B6}"/>
                  </a:ext>
                </a:extLst>
              </p:cNvPr>
              <p:cNvSpPr>
                <a:spLocks noChangeAspect="1" noEditPoints="1"/>
              </p:cNvSpPr>
              <p:nvPr userDrawn="1"/>
            </p:nvSpPr>
            <p:spPr bwMode="auto">
              <a:xfrm>
                <a:off x="825946" y="4492191"/>
                <a:ext cx="74909" cy="144000"/>
              </a:xfrm>
              <a:custGeom>
                <a:avLst/>
                <a:gdLst>
                  <a:gd name="T0" fmla="*/ 1038 w 1038"/>
                  <a:gd name="T1" fmla="*/ 332 h 2000"/>
                  <a:gd name="T2" fmla="*/ 850 w 1038"/>
                  <a:gd name="T3" fmla="*/ 332 h 2000"/>
                  <a:gd name="T4" fmla="*/ 674 w 1038"/>
                  <a:gd name="T5" fmla="*/ 506 h 2000"/>
                  <a:gd name="T6" fmla="*/ 674 w 1038"/>
                  <a:gd name="T7" fmla="*/ 732 h 2000"/>
                  <a:gd name="T8" fmla="*/ 1026 w 1038"/>
                  <a:gd name="T9" fmla="*/ 732 h 2000"/>
                  <a:gd name="T10" fmla="*/ 1026 w 1038"/>
                  <a:gd name="T11" fmla="*/ 1088 h 2000"/>
                  <a:gd name="T12" fmla="*/ 674 w 1038"/>
                  <a:gd name="T13" fmla="*/ 1088 h 2000"/>
                  <a:gd name="T14" fmla="*/ 674 w 1038"/>
                  <a:gd name="T15" fmla="*/ 2000 h 2000"/>
                  <a:gd name="T16" fmla="*/ 307 w 1038"/>
                  <a:gd name="T17" fmla="*/ 2000 h 2000"/>
                  <a:gd name="T18" fmla="*/ 307 w 1038"/>
                  <a:gd name="T19" fmla="*/ 1088 h 2000"/>
                  <a:gd name="T20" fmla="*/ 0 w 1038"/>
                  <a:gd name="T21" fmla="*/ 1088 h 2000"/>
                  <a:gd name="T22" fmla="*/ 0 w 1038"/>
                  <a:gd name="T23" fmla="*/ 732 h 2000"/>
                  <a:gd name="T24" fmla="*/ 307 w 1038"/>
                  <a:gd name="T25" fmla="*/ 732 h 2000"/>
                  <a:gd name="T26" fmla="*/ 307 w 1038"/>
                  <a:gd name="T27" fmla="*/ 470 h 2000"/>
                  <a:gd name="T28" fmla="*/ 764 w 1038"/>
                  <a:gd name="T29" fmla="*/ 0 h 2000"/>
                  <a:gd name="T30" fmla="*/ 1038 w 1038"/>
                  <a:gd name="T31" fmla="*/ 1 h 2000"/>
                  <a:gd name="T32" fmla="*/ 1038 w 1038"/>
                  <a:gd name="T33" fmla="*/ 332 h 2000"/>
                  <a:gd name="T34" fmla="*/ 1038 w 1038"/>
                  <a:gd name="T35" fmla="*/ 332 h 2000"/>
                  <a:gd name="T36" fmla="*/ 1038 w 1038"/>
                  <a:gd name="T37" fmla="*/ 332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8" h="2000">
                    <a:moveTo>
                      <a:pt x="1038" y="332"/>
                    </a:moveTo>
                    <a:cubicBezTo>
                      <a:pt x="850" y="332"/>
                      <a:pt x="850" y="332"/>
                      <a:pt x="850" y="332"/>
                    </a:cubicBezTo>
                    <a:cubicBezTo>
                      <a:pt x="702" y="332"/>
                      <a:pt x="674" y="403"/>
                      <a:pt x="674" y="506"/>
                    </a:cubicBezTo>
                    <a:cubicBezTo>
                      <a:pt x="674" y="732"/>
                      <a:pt x="674" y="732"/>
                      <a:pt x="674" y="732"/>
                    </a:cubicBezTo>
                    <a:cubicBezTo>
                      <a:pt x="1026" y="732"/>
                      <a:pt x="1026" y="732"/>
                      <a:pt x="1026" y="732"/>
                    </a:cubicBezTo>
                    <a:cubicBezTo>
                      <a:pt x="1026" y="1088"/>
                      <a:pt x="1026" y="1088"/>
                      <a:pt x="1026" y="1088"/>
                    </a:cubicBezTo>
                    <a:cubicBezTo>
                      <a:pt x="674" y="1088"/>
                      <a:pt x="674" y="1088"/>
                      <a:pt x="674" y="1088"/>
                    </a:cubicBezTo>
                    <a:cubicBezTo>
                      <a:pt x="674" y="2000"/>
                      <a:pt x="674" y="2000"/>
                      <a:pt x="674" y="2000"/>
                    </a:cubicBezTo>
                    <a:cubicBezTo>
                      <a:pt x="307" y="2000"/>
                      <a:pt x="307" y="2000"/>
                      <a:pt x="307" y="2000"/>
                    </a:cubicBezTo>
                    <a:cubicBezTo>
                      <a:pt x="307" y="1088"/>
                      <a:pt x="307" y="1088"/>
                      <a:pt x="307" y="1088"/>
                    </a:cubicBezTo>
                    <a:cubicBezTo>
                      <a:pt x="0" y="1088"/>
                      <a:pt x="0" y="1088"/>
                      <a:pt x="0" y="1088"/>
                    </a:cubicBezTo>
                    <a:cubicBezTo>
                      <a:pt x="0" y="732"/>
                      <a:pt x="0" y="732"/>
                      <a:pt x="0" y="732"/>
                    </a:cubicBezTo>
                    <a:cubicBezTo>
                      <a:pt x="307" y="732"/>
                      <a:pt x="307" y="732"/>
                      <a:pt x="307" y="732"/>
                    </a:cubicBezTo>
                    <a:cubicBezTo>
                      <a:pt x="307" y="470"/>
                      <a:pt x="307" y="470"/>
                      <a:pt x="307" y="470"/>
                    </a:cubicBezTo>
                    <a:cubicBezTo>
                      <a:pt x="307" y="166"/>
                      <a:pt x="492" y="0"/>
                      <a:pt x="764" y="0"/>
                    </a:cubicBezTo>
                    <a:cubicBezTo>
                      <a:pt x="1038" y="1"/>
                      <a:pt x="1038" y="1"/>
                      <a:pt x="1038" y="1"/>
                    </a:cubicBezTo>
                    <a:lnTo>
                      <a:pt x="1038" y="332"/>
                    </a:lnTo>
                    <a:close/>
                    <a:moveTo>
                      <a:pt x="1038" y="332"/>
                    </a:moveTo>
                    <a:cubicBezTo>
                      <a:pt x="1038" y="332"/>
                      <a:pt x="1038" y="332"/>
                      <a:pt x="1038" y="3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a:p>
            </p:txBody>
          </p:sp>
        </p:grpSp>
      </p:grpSp>
      <p:pic>
        <p:nvPicPr>
          <p:cNvPr id="4" name="Imagem 3"/>
          <p:cNvPicPr>
            <a:picLocks noChangeAspect="1"/>
          </p:cNvPicPr>
          <p:nvPr userDrawn="1"/>
        </p:nvPicPr>
        <p:blipFill>
          <a:blip r:embed="rId3"/>
          <a:stretch>
            <a:fillRect/>
          </a:stretch>
        </p:blipFill>
        <p:spPr>
          <a:xfrm>
            <a:off x="3981882" y="4992694"/>
            <a:ext cx="3024046" cy="604809"/>
          </a:xfrm>
          <a:prstGeom prst="rect">
            <a:avLst/>
          </a:prstGeom>
        </p:spPr>
      </p:pic>
      <p:sp>
        <p:nvSpPr>
          <p:cNvPr id="91" name="CaixaDeTexto 90">
            <a:extLst>
              <a:ext uri="{FF2B5EF4-FFF2-40B4-BE49-F238E27FC236}">
                <a16:creationId xmlns:a16="http://schemas.microsoft.com/office/drawing/2014/main" id="{FA7931E7-8049-4AB2-B030-E6CE38DE86F9}"/>
              </a:ext>
            </a:extLst>
          </p:cNvPr>
          <p:cNvSpPr txBox="1"/>
          <p:nvPr userDrawn="1"/>
        </p:nvSpPr>
        <p:spPr>
          <a:xfrm>
            <a:off x="3982544" y="5922055"/>
            <a:ext cx="3645600" cy="215444"/>
          </a:xfrm>
          <a:prstGeom prst="rect">
            <a:avLst/>
          </a:prstGeom>
          <a:noFill/>
        </p:spPr>
        <p:txBody>
          <a:bodyPr wrap="square" lIns="0" tIns="0" rIns="0" bIns="0" rtlCol="0">
            <a:spAutoFit/>
          </a:bodyPr>
          <a:lstStyle/>
          <a:p>
            <a:r>
              <a:rPr lang="pt-BR" sz="1400" spc="150" baseline="0" dirty="0">
                <a:solidFill>
                  <a:srgbClr val="7A46A2"/>
                </a:solidFill>
                <a:latin typeface="Tahoma" panose="020B0604030504040204" pitchFamily="34" charset="0"/>
                <a:ea typeface="Tahoma" panose="020B0604030504040204" pitchFamily="34" charset="0"/>
                <a:cs typeface="Tahoma" panose="020B0604030504040204" pitchFamily="34" charset="0"/>
              </a:rPr>
              <a:t>www.mattosfilho.com.br/unico</a:t>
            </a:r>
          </a:p>
        </p:txBody>
      </p:sp>
    </p:spTree>
    <p:extLst>
      <p:ext uri="{BB962C8B-B14F-4D97-AF65-F5344CB8AC3E}">
        <p14:creationId xmlns:p14="http://schemas.microsoft.com/office/powerpoint/2010/main" val="1165959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exto padrã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16625" y="6224266"/>
            <a:ext cx="2844800" cy="365125"/>
          </a:xfrm>
        </p:spPr>
        <p:txBody>
          <a:bodyPr/>
          <a:lstStyle>
            <a:lvl1pPr>
              <a:defRPr sz="960">
                <a:solidFill>
                  <a:srgbClr val="807F83"/>
                </a:solidFill>
                <a:latin typeface="Tahoma"/>
                <a:cs typeface="Tahoma"/>
              </a:defRPr>
            </a:lvl1pPr>
          </a:lstStyle>
          <a:p>
            <a:fld id="{3EF5997C-7065-9C49-B195-4CC5DD66F3C8}" type="slidenum">
              <a:rPr lang="en-US" smtClean="0"/>
              <a:pPr/>
              <a:t>‹nº›</a:t>
            </a:fld>
            <a:endParaRPr lang="en-US" dirty="0"/>
          </a:p>
        </p:txBody>
      </p:sp>
      <p:pic>
        <p:nvPicPr>
          <p:cNvPr id="7" name="Picture 7" descr="Untitled-1-01.png"/>
          <p:cNvPicPr>
            <a:picLocks noChangeAspect="1"/>
          </p:cNvPicPr>
          <p:nvPr userDrawn="1"/>
        </p:nvPicPr>
        <p:blipFill rotWithShape="1">
          <a:blip r:embed="rId2" cstate="screen">
            <a:extLst>
              <a:ext uri="{28A0092B-C50C-407E-A947-70E740481C1C}">
                <a14:useLocalDpi xmlns:a14="http://schemas.microsoft.com/office/drawing/2010/main"/>
              </a:ext>
            </a:extLst>
          </a:blip>
          <a:srcRect t="33438" b="33124"/>
          <a:stretch/>
        </p:blipFill>
        <p:spPr bwMode="auto">
          <a:xfrm>
            <a:off x="9630834" y="404518"/>
            <a:ext cx="2190751" cy="21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645585" y="6217920"/>
            <a:ext cx="1090718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9"/>
          <p:cNvSpPr>
            <a:spLocks noGrp="1"/>
          </p:cNvSpPr>
          <p:nvPr>
            <p:ph type="title" hasCustomPrompt="1"/>
          </p:nvPr>
        </p:nvSpPr>
        <p:spPr>
          <a:xfrm>
            <a:off x="645584" y="777240"/>
            <a:ext cx="10987617" cy="472441"/>
          </a:xfrm>
        </p:spPr>
        <p:txBody>
          <a:bodyPr lIns="108000">
            <a:noAutofit/>
          </a:bodyPr>
          <a:lstStyle>
            <a:lvl1pPr marL="0" indent="0" algn="l">
              <a:defRPr sz="2400">
                <a:solidFill>
                  <a:schemeClr val="tx2"/>
                </a:solidFill>
              </a:defRPr>
            </a:lvl1pPr>
          </a:lstStyle>
          <a:p>
            <a:r>
              <a:rPr lang="pt-BR" dirty="0"/>
              <a:t>Título do slide (</a:t>
            </a:r>
            <a:r>
              <a:rPr lang="pt-BR" dirty="0" err="1"/>
              <a:t>Tahoma</a:t>
            </a:r>
            <a:r>
              <a:rPr lang="pt-BR" dirty="0"/>
              <a:t> 20)</a:t>
            </a:r>
            <a:endParaRPr lang="en-US" dirty="0"/>
          </a:p>
        </p:txBody>
      </p:sp>
      <p:cxnSp>
        <p:nvCxnSpPr>
          <p:cNvPr id="13" name="Straight Connector 7"/>
          <p:cNvCxnSpPr/>
          <p:nvPr userDrawn="1"/>
        </p:nvCxnSpPr>
        <p:spPr>
          <a:xfrm>
            <a:off x="645583" y="530904"/>
            <a:ext cx="8985251"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Espaço Reservado para Texto 13"/>
          <p:cNvSpPr>
            <a:spLocks noGrp="1"/>
          </p:cNvSpPr>
          <p:nvPr>
            <p:ph type="body" sz="quarter" idx="17"/>
          </p:nvPr>
        </p:nvSpPr>
        <p:spPr>
          <a:xfrm>
            <a:off x="660401" y="1554481"/>
            <a:ext cx="10892367" cy="4404359"/>
          </a:xfrm>
        </p:spPr>
        <p:txBody>
          <a:bodyPr numCol="1" spcCol="360000"/>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6" name="Espaço Reservado para Texto 11"/>
          <p:cNvSpPr>
            <a:spLocks noGrp="1"/>
          </p:cNvSpPr>
          <p:nvPr>
            <p:ph type="body" sz="quarter" idx="13" hasCustomPrompt="1"/>
          </p:nvPr>
        </p:nvSpPr>
        <p:spPr>
          <a:xfrm>
            <a:off x="518584" y="6278880"/>
            <a:ext cx="6525683" cy="342900"/>
          </a:xfrm>
        </p:spPr>
        <p:txBody>
          <a:bodyPr>
            <a:normAutofit/>
          </a:bodyPr>
          <a:lstStyle>
            <a:lvl1pPr marL="0" indent="0">
              <a:buNone/>
              <a:defRPr sz="960" baseline="0"/>
            </a:lvl1pPr>
            <a:lvl2pPr marL="217170" indent="0">
              <a:buNone/>
              <a:defRPr/>
            </a:lvl2pPr>
          </a:lstStyle>
          <a:p>
            <a:r>
              <a:rPr lang="pt-BR" dirty="0"/>
              <a:t>Título da apresentação (</a:t>
            </a:r>
            <a:r>
              <a:rPr lang="pt-BR" dirty="0" err="1"/>
              <a:t>Tahoma</a:t>
            </a:r>
            <a:r>
              <a:rPr lang="pt-BR" dirty="0"/>
              <a:t> 8)</a:t>
            </a:r>
          </a:p>
        </p:txBody>
      </p:sp>
    </p:spTree>
    <p:extLst>
      <p:ext uri="{BB962C8B-B14F-4D97-AF65-F5344CB8AC3E}">
        <p14:creationId xmlns:p14="http://schemas.microsoft.com/office/powerpoint/2010/main" val="126329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ertura 3">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754857-FC2B-4F10-A8EF-E40752CE22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5"/>
            <a:ext cx="12192000"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82752"/>
            <a:ext cx="5374800" cy="692497"/>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199093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ertura 3B">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754857-FC2B-4F10-A8EF-E40752CE22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74"/>
            <a:ext cx="12192000" cy="6854251"/>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0" y="1588"/>
            <a:ext cx="6003925"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a:p>
        </p:txBody>
      </p:sp>
      <p:sp>
        <p:nvSpPr>
          <p:cNvPr id="2" name="Título 1"/>
          <p:cNvSpPr>
            <a:spLocks noGrp="1"/>
          </p:cNvSpPr>
          <p:nvPr userDrawn="1">
            <p:ph type="ctrTitle" hasCustomPrompt="1"/>
          </p:nvPr>
        </p:nvSpPr>
        <p:spPr>
          <a:xfrm>
            <a:off x="6096000" y="3044280"/>
            <a:ext cx="53748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0600" y="1588"/>
            <a:ext cx="2568575"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769" y="301842"/>
            <a:ext cx="1311863"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240166440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1.emf"/><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720000" y="719135"/>
            <a:ext cx="10753200" cy="430887"/>
          </a:xfrm>
          <a:prstGeom prst="rect">
            <a:avLst/>
          </a:prstGeom>
        </p:spPr>
        <p:txBody>
          <a:bodyPr vert="horz" lIns="0" tIns="0" rIns="0" bIns="0" rtlCol="0" anchor="t" anchorCtr="0">
            <a:spAutoFit/>
          </a:bodyPr>
          <a:lstStyle/>
          <a:p>
            <a:r>
              <a:rPr lang="pt-BR" dirty="0"/>
              <a:t>Clique para editar o título mestre</a:t>
            </a:r>
          </a:p>
        </p:txBody>
      </p:sp>
      <p:sp>
        <p:nvSpPr>
          <p:cNvPr id="3" name="Espaço Reservado para Texto 2"/>
          <p:cNvSpPr>
            <a:spLocks noGrp="1"/>
          </p:cNvSpPr>
          <p:nvPr>
            <p:ph type="body" idx="1"/>
          </p:nvPr>
        </p:nvSpPr>
        <p:spPr>
          <a:xfrm>
            <a:off x="720000" y="1539812"/>
            <a:ext cx="10753200" cy="1318310"/>
          </a:xfrm>
          <a:prstGeom prst="rect">
            <a:avLst/>
          </a:prstGeom>
        </p:spPr>
        <p:txBody>
          <a:bodyPr vert="horz" wrap="square" lIns="0" tIns="0" rIns="0" bIns="0" rtlCol="0" anchor="t" anchorCtr="0">
            <a:sp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Rodapé 4"/>
          <p:cNvSpPr>
            <a:spLocks noGrp="1"/>
          </p:cNvSpPr>
          <p:nvPr>
            <p:ph type="ftr" sz="quarter" idx="3"/>
          </p:nvPr>
        </p:nvSpPr>
        <p:spPr>
          <a:xfrm>
            <a:off x="359400" y="6343200"/>
            <a:ext cx="9853200" cy="153888"/>
          </a:xfrm>
          <a:prstGeom prst="rect">
            <a:avLst/>
          </a:prstGeom>
        </p:spPr>
        <p:txBody>
          <a:bodyPr vert="horz" wrap="square" lIns="0" tIns="0" rIns="0" bIns="0" rtlCol="0" anchor="b" anchorCtr="0">
            <a:spAutoFit/>
          </a:bodyPr>
          <a:lstStyle>
            <a:lvl1pPr algn="l">
              <a:defRPr sz="10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6" name="Espaço Reservado para Número de Slide 5"/>
          <p:cNvSpPr>
            <a:spLocks noGrp="1"/>
          </p:cNvSpPr>
          <p:nvPr>
            <p:ph type="sldNum" sz="quarter" idx="4"/>
          </p:nvPr>
        </p:nvSpPr>
        <p:spPr>
          <a:xfrm>
            <a:off x="10212600" y="6343200"/>
            <a:ext cx="1620000" cy="153888"/>
          </a:xfrm>
          <a:prstGeom prst="rect">
            <a:avLst/>
          </a:prstGeom>
        </p:spPr>
        <p:txBody>
          <a:bodyPr vert="horz" lIns="0" tIns="0" rIns="0" bIns="0" rtlCol="0" anchor="b" anchorCtr="0">
            <a:spAutoFit/>
          </a:bodyPr>
          <a:lstStyle>
            <a:lvl1pPr algn="r">
              <a:defRPr sz="10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F077AD36-6513-4937-8578-8D1887E4EE7D}" type="slidenum">
              <a:rPr lang="pt-BR" smtClean="0"/>
              <a:pPr/>
              <a:t>‹nº›</a:t>
            </a:fld>
            <a:endParaRPr lang="pt-BR" dirty="0"/>
          </a:p>
        </p:txBody>
      </p:sp>
      <p:sp>
        <p:nvSpPr>
          <p:cNvPr id="24" name="Freeform 19"/>
          <p:cNvSpPr>
            <a:spLocks/>
          </p:cNvSpPr>
          <p:nvPr userDrawn="1"/>
        </p:nvSpPr>
        <p:spPr bwMode="auto">
          <a:xfrm>
            <a:off x="10733051" y="-1588"/>
            <a:ext cx="1257300" cy="3838575"/>
          </a:xfrm>
          <a:custGeom>
            <a:avLst/>
            <a:gdLst>
              <a:gd name="T0" fmla="*/ 774 w 791"/>
              <a:gd name="T1" fmla="*/ 2415 h 2415"/>
              <a:gd name="T2" fmla="*/ 774 w 791"/>
              <a:gd name="T3" fmla="*/ 2412 h 2415"/>
              <a:gd name="T4" fmla="*/ 369 w 791"/>
              <a:gd name="T5" fmla="*/ 688 h 2415"/>
              <a:gd name="T6" fmla="*/ 3 w 791"/>
              <a:gd name="T7" fmla="*/ 5 h 2415"/>
              <a:gd name="T8" fmla="*/ 0 w 791"/>
              <a:gd name="T9" fmla="*/ 0 h 2415"/>
              <a:gd name="T10" fmla="*/ 14 w 791"/>
              <a:gd name="T11" fmla="*/ 0 h 2415"/>
              <a:gd name="T12" fmla="*/ 15 w 791"/>
              <a:gd name="T13" fmla="*/ 2 h 2415"/>
              <a:gd name="T14" fmla="*/ 380 w 791"/>
              <a:gd name="T15" fmla="*/ 682 h 2415"/>
              <a:gd name="T16" fmla="*/ 786 w 791"/>
              <a:gd name="T17" fmla="*/ 2412 h 2415"/>
              <a:gd name="T18" fmla="*/ 786 w 791"/>
              <a:gd name="T19" fmla="*/ 2415 h 2415"/>
              <a:gd name="T20" fmla="*/ 774 w 791"/>
              <a:gd name="T21" fmla="*/ 2415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1" h="2415">
                <a:moveTo>
                  <a:pt x="774" y="2415"/>
                </a:moveTo>
                <a:cubicBezTo>
                  <a:pt x="774" y="2412"/>
                  <a:pt x="774" y="2412"/>
                  <a:pt x="774" y="2412"/>
                </a:cubicBezTo>
                <a:cubicBezTo>
                  <a:pt x="779" y="1850"/>
                  <a:pt x="635" y="1238"/>
                  <a:pt x="369" y="688"/>
                </a:cubicBezTo>
                <a:cubicBezTo>
                  <a:pt x="258" y="460"/>
                  <a:pt x="135" y="230"/>
                  <a:pt x="3" y="5"/>
                </a:cubicBezTo>
                <a:cubicBezTo>
                  <a:pt x="0" y="0"/>
                  <a:pt x="0" y="0"/>
                  <a:pt x="0" y="0"/>
                </a:cubicBezTo>
                <a:cubicBezTo>
                  <a:pt x="14" y="0"/>
                  <a:pt x="14" y="0"/>
                  <a:pt x="14" y="0"/>
                </a:cubicBezTo>
                <a:cubicBezTo>
                  <a:pt x="15" y="2"/>
                  <a:pt x="15" y="2"/>
                  <a:pt x="15" y="2"/>
                </a:cubicBezTo>
                <a:cubicBezTo>
                  <a:pt x="147" y="226"/>
                  <a:pt x="270" y="455"/>
                  <a:pt x="380" y="682"/>
                </a:cubicBezTo>
                <a:cubicBezTo>
                  <a:pt x="646" y="1234"/>
                  <a:pt x="791" y="1848"/>
                  <a:pt x="786" y="2412"/>
                </a:cubicBezTo>
                <a:cubicBezTo>
                  <a:pt x="786" y="2415"/>
                  <a:pt x="786" y="2415"/>
                  <a:pt x="786" y="2415"/>
                </a:cubicBezTo>
                <a:lnTo>
                  <a:pt x="774" y="2415"/>
                </a:lnTo>
                <a:close/>
              </a:path>
            </a:pathLst>
          </a:custGeom>
          <a:gradFill>
            <a:gsLst>
              <a:gs pos="39000">
                <a:schemeClr val="bg1">
                  <a:lumMod val="95000"/>
                </a:schemeClr>
              </a:gs>
              <a:gs pos="82000">
                <a:schemeClr val="bg1"/>
              </a:gs>
            </a:gsLst>
            <a:lin ang="5400000" scaled="1"/>
          </a:gradFill>
          <a:ln>
            <a:noFill/>
          </a:ln>
        </p:spPr>
        <p:txBody>
          <a:bodyPr vert="horz" wrap="square" lIns="91440" tIns="45720" rIns="91440" bIns="45720" numCol="1" anchor="t" anchorCtr="0" compatLnSpc="1">
            <a:prstTxWarp prst="textNoShape">
              <a:avLst/>
            </a:prstTxWarp>
          </a:bodyPr>
          <a:lstStyle/>
          <a:p>
            <a:endParaRPr lang="pt-BR"/>
          </a:p>
        </p:txBody>
      </p:sp>
      <p:sp>
        <p:nvSpPr>
          <p:cNvPr id="25" name="Freeform 20"/>
          <p:cNvSpPr>
            <a:spLocks/>
          </p:cNvSpPr>
          <p:nvPr userDrawn="1"/>
        </p:nvSpPr>
        <p:spPr bwMode="auto">
          <a:xfrm>
            <a:off x="11356939" y="-1588"/>
            <a:ext cx="706438" cy="6859588"/>
          </a:xfrm>
          <a:custGeom>
            <a:avLst/>
            <a:gdLst>
              <a:gd name="T0" fmla="*/ 26 w 445"/>
              <a:gd name="T1" fmla="*/ 4315 h 4315"/>
              <a:gd name="T2" fmla="*/ 27 w 445"/>
              <a:gd name="T3" fmla="*/ 4311 h 4315"/>
              <a:gd name="T4" fmla="*/ 216 w 445"/>
              <a:gd name="T5" fmla="*/ 3665 h 4315"/>
              <a:gd name="T6" fmla="*/ 412 w 445"/>
              <a:gd name="T7" fmla="*/ 1889 h 4315"/>
              <a:gd name="T8" fmla="*/ 2 w 445"/>
              <a:gd name="T9" fmla="*/ 4 h 4315"/>
              <a:gd name="T10" fmla="*/ 0 w 445"/>
              <a:gd name="T11" fmla="*/ 0 h 4315"/>
              <a:gd name="T12" fmla="*/ 16 w 445"/>
              <a:gd name="T13" fmla="*/ 0 h 4315"/>
              <a:gd name="T14" fmla="*/ 17 w 445"/>
              <a:gd name="T15" fmla="*/ 2 h 4315"/>
              <a:gd name="T16" fmla="*/ 427 w 445"/>
              <a:gd name="T17" fmla="*/ 1889 h 4315"/>
              <a:gd name="T18" fmla="*/ 230 w 445"/>
              <a:gd name="T19" fmla="*/ 3669 h 4315"/>
              <a:gd name="T20" fmla="*/ 42 w 445"/>
              <a:gd name="T21" fmla="*/ 4313 h 4315"/>
              <a:gd name="T22" fmla="*/ 42 w 445"/>
              <a:gd name="T23" fmla="*/ 4315 h 4315"/>
              <a:gd name="T24" fmla="*/ 26 w 445"/>
              <a:gd name="T25" fmla="*/ 4315 h 4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315">
                <a:moveTo>
                  <a:pt x="26" y="4315"/>
                </a:moveTo>
                <a:cubicBezTo>
                  <a:pt x="27" y="4311"/>
                  <a:pt x="27" y="4311"/>
                  <a:pt x="27" y="4311"/>
                </a:cubicBezTo>
                <a:cubicBezTo>
                  <a:pt x="102" y="4084"/>
                  <a:pt x="166" y="3867"/>
                  <a:pt x="216" y="3665"/>
                </a:cubicBezTo>
                <a:cubicBezTo>
                  <a:pt x="297" y="3335"/>
                  <a:pt x="430" y="2666"/>
                  <a:pt x="412" y="1889"/>
                </a:cubicBezTo>
                <a:cubicBezTo>
                  <a:pt x="395" y="1178"/>
                  <a:pt x="257" y="544"/>
                  <a:pt x="2" y="4"/>
                </a:cubicBezTo>
                <a:cubicBezTo>
                  <a:pt x="0" y="0"/>
                  <a:pt x="0" y="0"/>
                  <a:pt x="0" y="0"/>
                </a:cubicBezTo>
                <a:cubicBezTo>
                  <a:pt x="16" y="0"/>
                  <a:pt x="16" y="0"/>
                  <a:pt x="16" y="0"/>
                </a:cubicBezTo>
                <a:cubicBezTo>
                  <a:pt x="17" y="2"/>
                  <a:pt x="17" y="2"/>
                  <a:pt x="17" y="2"/>
                </a:cubicBezTo>
                <a:cubicBezTo>
                  <a:pt x="272" y="542"/>
                  <a:pt x="410" y="1177"/>
                  <a:pt x="427" y="1889"/>
                </a:cubicBezTo>
                <a:cubicBezTo>
                  <a:pt x="445" y="2667"/>
                  <a:pt x="311" y="3338"/>
                  <a:pt x="230" y="3669"/>
                </a:cubicBezTo>
                <a:cubicBezTo>
                  <a:pt x="180" y="3870"/>
                  <a:pt x="117" y="4087"/>
                  <a:pt x="42" y="4313"/>
                </a:cubicBezTo>
                <a:cubicBezTo>
                  <a:pt x="42" y="4315"/>
                  <a:pt x="42" y="4315"/>
                  <a:pt x="42" y="4315"/>
                </a:cubicBezTo>
                <a:lnTo>
                  <a:pt x="26" y="4315"/>
                </a:lnTo>
                <a:close/>
              </a:path>
            </a:pathLst>
          </a:custGeom>
          <a:gradFill>
            <a:gsLst>
              <a:gs pos="24000">
                <a:schemeClr val="accent1"/>
              </a:gs>
              <a:gs pos="60000">
                <a:srgbClr val="7A46A2">
                  <a:alpha val="80000"/>
                </a:srgbClr>
              </a:gs>
              <a:gs pos="80000">
                <a:schemeClr val="bg1"/>
              </a:gs>
            </a:gsLst>
            <a:lin ang="5400000" scaled="1"/>
          </a:gradFill>
          <a:ln>
            <a:noFill/>
          </a:ln>
        </p:spPr>
        <p:txBody>
          <a:bodyPr vert="horz" wrap="square" lIns="91440" tIns="45720" rIns="91440" bIns="45720" numCol="1" anchor="t" anchorCtr="0" compatLnSpc="1">
            <a:prstTxWarp prst="textNoShape">
              <a:avLst/>
            </a:prstTxWarp>
          </a:bodyPr>
          <a:lstStyle/>
          <a:p>
            <a:endParaRPr lang="pt-BR"/>
          </a:p>
        </p:txBody>
      </p:sp>
      <p:sp>
        <p:nvSpPr>
          <p:cNvPr id="26" name="Freeform 21"/>
          <p:cNvSpPr>
            <a:spLocks/>
          </p:cNvSpPr>
          <p:nvPr userDrawn="1"/>
        </p:nvSpPr>
        <p:spPr bwMode="auto">
          <a:xfrm>
            <a:off x="3175" y="-1588"/>
            <a:ext cx="717550" cy="1487488"/>
          </a:xfrm>
          <a:custGeom>
            <a:avLst/>
            <a:gdLst>
              <a:gd name="T0" fmla="*/ 0 w 452"/>
              <a:gd name="T1" fmla="*/ 900 h 936"/>
              <a:gd name="T2" fmla="*/ 436 w 452"/>
              <a:gd name="T3" fmla="*/ 2 h 936"/>
              <a:gd name="T4" fmla="*/ 437 w 452"/>
              <a:gd name="T5" fmla="*/ 0 h 936"/>
              <a:gd name="T6" fmla="*/ 452 w 452"/>
              <a:gd name="T7" fmla="*/ 0 h 936"/>
              <a:gd name="T8" fmla="*/ 449 w 452"/>
              <a:gd name="T9" fmla="*/ 5 h 936"/>
              <a:gd name="T10" fmla="*/ 0 w 452"/>
              <a:gd name="T11" fmla="*/ 936 h 936"/>
              <a:gd name="T12" fmla="*/ 0 w 452"/>
              <a:gd name="T13" fmla="*/ 900 h 936"/>
            </a:gdLst>
            <a:ahLst/>
            <a:cxnLst>
              <a:cxn ang="0">
                <a:pos x="T0" y="T1"/>
              </a:cxn>
              <a:cxn ang="0">
                <a:pos x="T2" y="T3"/>
              </a:cxn>
              <a:cxn ang="0">
                <a:pos x="T4" y="T5"/>
              </a:cxn>
              <a:cxn ang="0">
                <a:pos x="T6" y="T7"/>
              </a:cxn>
              <a:cxn ang="0">
                <a:pos x="T8" y="T9"/>
              </a:cxn>
              <a:cxn ang="0">
                <a:pos x="T10" y="T11"/>
              </a:cxn>
              <a:cxn ang="0">
                <a:pos x="T12" y="T13"/>
              </a:cxn>
            </a:cxnLst>
            <a:rect l="0" t="0" r="r" b="b"/>
            <a:pathLst>
              <a:path w="452" h="936">
                <a:moveTo>
                  <a:pt x="0" y="900"/>
                </a:moveTo>
                <a:cubicBezTo>
                  <a:pt x="122" y="596"/>
                  <a:pt x="268" y="293"/>
                  <a:pt x="436" y="2"/>
                </a:cubicBezTo>
                <a:cubicBezTo>
                  <a:pt x="437" y="0"/>
                  <a:pt x="437" y="0"/>
                  <a:pt x="437" y="0"/>
                </a:cubicBezTo>
                <a:cubicBezTo>
                  <a:pt x="452" y="0"/>
                  <a:pt x="452" y="0"/>
                  <a:pt x="452" y="0"/>
                </a:cubicBezTo>
                <a:cubicBezTo>
                  <a:pt x="449" y="5"/>
                  <a:pt x="449" y="5"/>
                  <a:pt x="449" y="5"/>
                </a:cubicBezTo>
                <a:cubicBezTo>
                  <a:pt x="275" y="308"/>
                  <a:pt x="124" y="621"/>
                  <a:pt x="0" y="936"/>
                </a:cubicBezTo>
                <a:lnTo>
                  <a:pt x="0" y="90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22"/>
          <p:cNvSpPr>
            <a:spLocks/>
          </p:cNvSpPr>
          <p:nvPr userDrawn="1"/>
        </p:nvSpPr>
        <p:spPr bwMode="auto">
          <a:xfrm>
            <a:off x="3175" y="-1588"/>
            <a:ext cx="1423988" cy="823913"/>
          </a:xfrm>
          <a:custGeom>
            <a:avLst/>
            <a:gdLst>
              <a:gd name="T0" fmla="*/ 0 w 896"/>
              <a:gd name="T1" fmla="*/ 498 h 518"/>
              <a:gd name="T2" fmla="*/ 1 w 896"/>
              <a:gd name="T3" fmla="*/ 497 h 518"/>
              <a:gd name="T4" fmla="*/ 859 w 896"/>
              <a:gd name="T5" fmla="*/ 0 h 518"/>
              <a:gd name="T6" fmla="*/ 896 w 896"/>
              <a:gd name="T7" fmla="*/ 0 h 518"/>
              <a:gd name="T8" fmla="*/ 5 w 896"/>
              <a:gd name="T9" fmla="*/ 514 h 518"/>
              <a:gd name="T10" fmla="*/ 0 w 896"/>
              <a:gd name="T11" fmla="*/ 518 h 518"/>
              <a:gd name="T12" fmla="*/ 0 w 896"/>
              <a:gd name="T13" fmla="*/ 498 h 518"/>
            </a:gdLst>
            <a:ahLst/>
            <a:cxnLst>
              <a:cxn ang="0">
                <a:pos x="T0" y="T1"/>
              </a:cxn>
              <a:cxn ang="0">
                <a:pos x="T2" y="T3"/>
              </a:cxn>
              <a:cxn ang="0">
                <a:pos x="T4" y="T5"/>
              </a:cxn>
              <a:cxn ang="0">
                <a:pos x="T6" y="T7"/>
              </a:cxn>
              <a:cxn ang="0">
                <a:pos x="T8" y="T9"/>
              </a:cxn>
              <a:cxn ang="0">
                <a:pos x="T10" y="T11"/>
              </a:cxn>
              <a:cxn ang="0">
                <a:pos x="T12" y="T13"/>
              </a:cxn>
            </a:cxnLst>
            <a:rect l="0" t="0" r="r" b="b"/>
            <a:pathLst>
              <a:path w="896" h="518">
                <a:moveTo>
                  <a:pt x="0" y="498"/>
                </a:moveTo>
                <a:cubicBezTo>
                  <a:pt x="1" y="497"/>
                  <a:pt x="1" y="497"/>
                  <a:pt x="1" y="497"/>
                </a:cubicBezTo>
                <a:cubicBezTo>
                  <a:pt x="240" y="327"/>
                  <a:pt x="529" y="159"/>
                  <a:pt x="859" y="0"/>
                </a:cubicBezTo>
                <a:cubicBezTo>
                  <a:pt x="896" y="0"/>
                  <a:pt x="896" y="0"/>
                  <a:pt x="896" y="0"/>
                </a:cubicBezTo>
                <a:cubicBezTo>
                  <a:pt x="551" y="164"/>
                  <a:pt x="251" y="337"/>
                  <a:pt x="5" y="514"/>
                </a:cubicBezTo>
                <a:cubicBezTo>
                  <a:pt x="0" y="518"/>
                  <a:pt x="0" y="518"/>
                  <a:pt x="0" y="518"/>
                </a:cubicBezTo>
                <a:lnTo>
                  <a:pt x="0" y="498"/>
                </a:lnTo>
                <a:close/>
              </a:path>
            </a:pathLst>
          </a:custGeom>
          <a:gradFill>
            <a:gsLst>
              <a:gs pos="52000">
                <a:schemeClr val="tx2"/>
              </a:gs>
              <a:gs pos="100000">
                <a:srgbClr val="7A46A2"/>
              </a:gs>
            </a:gsLst>
            <a:lin ang="5400000" scaled="1"/>
          </a:gradFill>
          <a:ln>
            <a:noFill/>
          </a:ln>
        </p:spPr>
        <p:txBody>
          <a:bodyPr vert="horz" wrap="square" lIns="91440" tIns="45720" rIns="91440" bIns="45720" numCol="1" anchor="t" anchorCtr="0" compatLnSpc="1">
            <a:prstTxWarp prst="textNoShape">
              <a:avLst/>
            </a:prstTxWarp>
          </a:bodyPr>
          <a:lstStyle/>
          <a:p>
            <a:endParaRPr lang="pt-BR"/>
          </a:p>
        </p:txBody>
      </p:sp>
      <p:sp>
        <p:nvSpPr>
          <p:cNvPr id="31" name="Forma livre 30"/>
          <p:cNvSpPr/>
          <p:nvPr userDrawn="1"/>
        </p:nvSpPr>
        <p:spPr>
          <a:xfrm>
            <a:off x="10357948" y="0"/>
            <a:ext cx="1834053"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endParaRPr>
          </a:p>
        </p:txBody>
      </p:sp>
      <p:grpSp>
        <p:nvGrpSpPr>
          <p:cNvPr id="3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59275" y="206592"/>
            <a:ext cx="1311863" cy="122760"/>
            <a:chOff x="719999" y="368241"/>
            <a:chExt cx="2116196" cy="198027"/>
          </a:xfrm>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229403552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744" r:id="rId3"/>
    <p:sldLayoutId id="2147483739" r:id="rId4"/>
    <p:sldLayoutId id="2147483660" r:id="rId5"/>
    <p:sldLayoutId id="2147483740" r:id="rId6"/>
    <p:sldLayoutId id="2147483735" r:id="rId7"/>
    <p:sldLayoutId id="2147483661" r:id="rId8"/>
    <p:sldLayoutId id="2147483741" r:id="rId9"/>
    <p:sldLayoutId id="2147483736" r:id="rId10"/>
    <p:sldLayoutId id="2147483662" r:id="rId11"/>
    <p:sldLayoutId id="2147483742" r:id="rId12"/>
    <p:sldLayoutId id="2147483737" r:id="rId13"/>
    <p:sldLayoutId id="2147483663" r:id="rId14"/>
    <p:sldLayoutId id="2147483743" r:id="rId15"/>
    <p:sldLayoutId id="2147483738" r:id="rId16"/>
    <p:sldLayoutId id="2147483671" r:id="rId17"/>
    <p:sldLayoutId id="2147483688" r:id="rId18"/>
    <p:sldLayoutId id="2147483666" r:id="rId19"/>
    <p:sldLayoutId id="2147483673" r:id="rId20"/>
    <p:sldLayoutId id="2147483674" r:id="rId21"/>
    <p:sldLayoutId id="2147483689" r:id="rId22"/>
    <p:sldLayoutId id="2147483675"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76" r:id="rId33"/>
    <p:sldLayoutId id="2147483700" r:id="rId34"/>
    <p:sldLayoutId id="2147483677" r:id="rId35"/>
    <p:sldLayoutId id="2147483699"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 id="2147483717" r:id="rId53"/>
    <p:sldLayoutId id="2147483718" r:id="rId54"/>
    <p:sldLayoutId id="2147483719" r:id="rId55"/>
    <p:sldLayoutId id="2147483720" r:id="rId56"/>
    <p:sldLayoutId id="2147483682"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 id="2147483684" r:id="rId68"/>
    <p:sldLayoutId id="2147483685" r:id="rId69"/>
    <p:sldLayoutId id="2147483686" r:id="rId70"/>
    <p:sldLayoutId id="2147483687" r:id="rId71"/>
    <p:sldLayoutId id="2147483731" r:id="rId72"/>
    <p:sldLayoutId id="2147483732" r:id="rId73"/>
    <p:sldLayoutId id="2147483733" r:id="rId74"/>
    <p:sldLayoutId id="2147483734" r:id="rId75"/>
    <p:sldLayoutId id="2147483667" r:id="rId76"/>
    <p:sldLayoutId id="2147483745" r:id="rId77"/>
  </p:sldLayoutIdLst>
  <p:hf hdr="0" dt="0"/>
  <p:txStyles>
    <p:titleStyle>
      <a:lvl1pPr algn="l" defTabSz="914400" rtl="0" eaLnBrk="1" latinLnBrk="0" hangingPunct="1">
        <a:lnSpc>
          <a:spcPct val="100000"/>
        </a:lnSpc>
        <a:spcBef>
          <a:spcPct val="0"/>
        </a:spcBef>
        <a:buNone/>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tx1">
            <a:lumMod val="60000"/>
            <a:lumOff val="40000"/>
          </a:schemeClr>
        </a:buClr>
        <a:buFontTx/>
        <a:buBlip>
          <a:blip r:embed="rId79"/>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gov.br/anpd/pt-br/assuntos/noticias/inclusao-de-arquivos-para-link-nas-noticias/minuta_de_resolucao___aplicacao_da_lgpd_para_agentes_de_tratamento_de_pequeno_porte.pdf"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hyperlink" Target="https://laws-lois.justice.gc.ca/eng/acts/P-21/" TargetMode="External"/><Relationship Id="rId2" Type="http://schemas.openxmlformats.org/officeDocument/2006/relationships/hyperlink" Target="https://laws-lois.justice.gc.ca/eng/acts/P-8.6/index.html" TargetMode="Externa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planalto.gov.br/ccivil_03/_ato2015-2018/2018/lei/l13709.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1.emf"/><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B4095-CA92-4378-B03F-08996C000E0C}"/>
              </a:ext>
            </a:extLst>
          </p:cNvPr>
          <p:cNvSpPr>
            <a:spLocks noGrp="1"/>
          </p:cNvSpPr>
          <p:nvPr>
            <p:ph type="ctrTitle"/>
          </p:nvPr>
        </p:nvSpPr>
        <p:spPr>
          <a:xfrm>
            <a:off x="719401" y="1367641"/>
            <a:ext cx="5972948" cy="3123932"/>
          </a:xfrm>
        </p:spPr>
        <p:txBody>
          <a:bodyPr/>
          <a:lstStyle/>
          <a:p>
            <a:r>
              <a:rPr lang="en-US" sz="3200" dirty="0"/>
              <a:t>Brazil’s General Data Protection Law (“LGPD”)</a:t>
            </a:r>
            <a:br>
              <a:rPr lang="en-US" sz="3200" dirty="0"/>
            </a:br>
            <a:br>
              <a:rPr lang="en-US" sz="3200" dirty="0"/>
            </a:br>
            <a:br>
              <a:rPr lang="en-US" sz="3200" dirty="0"/>
            </a:br>
            <a:r>
              <a:rPr lang="en-US" sz="2500" b="1" i="1" dirty="0">
                <a:solidFill>
                  <a:schemeClr val="bg2">
                    <a:lumMod val="50000"/>
                  </a:schemeClr>
                </a:solidFill>
              </a:rPr>
              <a:t>Brazil-Canada Chamber of Commerce - Doing Business in Brazil</a:t>
            </a:r>
            <a:br>
              <a:rPr lang="en-US" sz="2500" b="1" i="1" dirty="0">
                <a:solidFill>
                  <a:schemeClr val="bg2">
                    <a:lumMod val="50000"/>
                  </a:schemeClr>
                </a:solidFill>
              </a:rPr>
            </a:br>
            <a:r>
              <a:rPr lang="en-US" sz="2500" b="1" i="1" dirty="0">
                <a:solidFill>
                  <a:schemeClr val="bg2">
                    <a:lumMod val="50000"/>
                  </a:schemeClr>
                </a:solidFill>
              </a:rPr>
              <a:t>15</a:t>
            </a:r>
            <a:r>
              <a:rPr lang="en-US" sz="2500" b="1" i="1" baseline="30000" dirty="0">
                <a:solidFill>
                  <a:schemeClr val="bg2">
                    <a:lumMod val="50000"/>
                  </a:schemeClr>
                </a:solidFill>
              </a:rPr>
              <a:t>th</a:t>
            </a:r>
            <a:r>
              <a:rPr lang="en-US" sz="2500" b="1" i="1" dirty="0">
                <a:solidFill>
                  <a:schemeClr val="bg2">
                    <a:lumMod val="50000"/>
                  </a:schemeClr>
                </a:solidFill>
              </a:rPr>
              <a:t> Edition</a:t>
            </a:r>
            <a:endParaRPr lang="pt-BR" sz="2500" b="1" i="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Espaço Reservado para Texto 2">
            <a:extLst>
              <a:ext uri="{FF2B5EF4-FFF2-40B4-BE49-F238E27FC236}">
                <a16:creationId xmlns:a16="http://schemas.microsoft.com/office/drawing/2014/main" id="{78682914-006E-40A7-9E94-571348EE4F4D}"/>
              </a:ext>
            </a:extLst>
          </p:cNvPr>
          <p:cNvSpPr>
            <a:spLocks noGrp="1"/>
          </p:cNvSpPr>
          <p:nvPr>
            <p:ph type="body" sz="quarter" idx="10"/>
          </p:nvPr>
        </p:nvSpPr>
        <p:spPr>
          <a:xfrm>
            <a:off x="719400" y="5086778"/>
            <a:ext cx="5374800" cy="384721"/>
          </a:xfrm>
        </p:spPr>
        <p:txBody>
          <a:bodyPr/>
          <a:lstStyle/>
          <a:p>
            <a:r>
              <a:rPr lang="pt-BR" sz="2500" dirty="0">
                <a:solidFill>
                  <a:schemeClr val="tx2"/>
                </a:solidFill>
                <a:ea typeface="Tahoma" panose="020B0604030504040204" pitchFamily="34" charset="0"/>
                <a:cs typeface="Tahoma" panose="020B0604030504040204" pitchFamily="34" charset="0"/>
              </a:rPr>
              <a:t>Fabio Kujawski</a:t>
            </a:r>
          </a:p>
        </p:txBody>
      </p:sp>
      <p:sp>
        <p:nvSpPr>
          <p:cNvPr id="4" name="Espaço Reservado para Texto 3">
            <a:extLst>
              <a:ext uri="{FF2B5EF4-FFF2-40B4-BE49-F238E27FC236}">
                <a16:creationId xmlns:a16="http://schemas.microsoft.com/office/drawing/2014/main" id="{A20794A4-AADC-4480-8569-F0026ADCF0A0}"/>
              </a:ext>
            </a:extLst>
          </p:cNvPr>
          <p:cNvSpPr>
            <a:spLocks noGrp="1"/>
          </p:cNvSpPr>
          <p:nvPr>
            <p:ph type="body" sz="quarter" idx="11"/>
          </p:nvPr>
        </p:nvSpPr>
        <p:spPr>
          <a:xfrm>
            <a:off x="719400" y="5517907"/>
            <a:ext cx="5374800" cy="384721"/>
          </a:xfrm>
        </p:spPr>
        <p:txBody>
          <a:bodyPr/>
          <a:lstStyle/>
          <a:p>
            <a:r>
              <a:rPr lang="pt-BR" sz="2500" dirty="0" err="1">
                <a:solidFill>
                  <a:schemeClr val="tx2"/>
                </a:solidFill>
                <a:ea typeface="Tahoma" panose="020B0604030504040204" pitchFamily="34" charset="0"/>
                <a:cs typeface="Tahoma" panose="020B0604030504040204" pitchFamily="34" charset="0"/>
              </a:rPr>
              <a:t>October</a:t>
            </a:r>
            <a:r>
              <a:rPr lang="pt-BR" sz="2500" dirty="0">
                <a:solidFill>
                  <a:schemeClr val="tx2"/>
                </a:solidFill>
                <a:ea typeface="Tahoma" panose="020B0604030504040204" pitchFamily="34" charset="0"/>
                <a:cs typeface="Tahoma" panose="020B0604030504040204" pitchFamily="34" charset="0"/>
              </a:rPr>
              <a:t>, 2021</a:t>
            </a:r>
          </a:p>
        </p:txBody>
      </p:sp>
    </p:spTree>
    <p:extLst>
      <p:ext uri="{BB962C8B-B14F-4D97-AF65-F5344CB8AC3E}">
        <p14:creationId xmlns:p14="http://schemas.microsoft.com/office/powerpoint/2010/main" val="313239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000" y="719135"/>
            <a:ext cx="10753200" cy="553998"/>
          </a:xfrm>
        </p:spPr>
        <p:txBody>
          <a:bodyPr/>
          <a:lstStyle/>
          <a:p>
            <a:pPr algn="ctr"/>
            <a:r>
              <a:rPr lang="en-US" sz="3600" dirty="0"/>
              <a:t>DPO</a:t>
            </a:r>
            <a:endParaRPr lang="pt-BR" sz="3600" dirty="0"/>
          </a:p>
        </p:txBody>
      </p:sp>
      <p:sp>
        <p:nvSpPr>
          <p:cNvPr id="3" name="Espaço Reservado para Número de Slide 2"/>
          <p:cNvSpPr>
            <a:spLocks noGrp="1"/>
          </p:cNvSpPr>
          <p:nvPr>
            <p:ph type="sldNum" sz="quarter" idx="11"/>
          </p:nvPr>
        </p:nvSpPr>
        <p:spPr/>
        <p:txBody>
          <a:bodyPr/>
          <a:lstStyle/>
          <a:p>
            <a:fld id="{F077AD36-6513-4937-8578-8D1887E4EE7D}" type="slidenum">
              <a:rPr lang="pt-BR" smtClean="0"/>
              <a:pPr/>
              <a:t>10</a:t>
            </a:fld>
            <a:endParaRPr lang="pt-BR" dirty="0"/>
          </a:p>
        </p:txBody>
      </p:sp>
      <p:pic>
        <p:nvPicPr>
          <p:cNvPr id="7" name="Imagem 6" descr="Logotipo, Ícone&#10;&#10;Descrição gerada com muito alta confiança">
            <a:extLst>
              <a:ext uri="{FF2B5EF4-FFF2-40B4-BE49-F238E27FC236}">
                <a16:creationId xmlns:a16="http://schemas.microsoft.com/office/drawing/2014/main" id="{5981C3A9-81DD-45AB-BD5B-C16B3A0F14B7}"/>
              </a:ext>
            </a:extLst>
          </p:cNvPr>
          <p:cNvPicPr>
            <a:picLocks noChangeAspect="1"/>
          </p:cNvPicPr>
          <p:nvPr/>
        </p:nvPicPr>
        <p:blipFill>
          <a:blip r:embed="rId2"/>
          <a:stretch>
            <a:fillRect/>
          </a:stretch>
        </p:blipFill>
        <p:spPr>
          <a:xfrm>
            <a:off x="8779567" y="863834"/>
            <a:ext cx="597317" cy="597317"/>
          </a:xfrm>
          <a:prstGeom prst="rect">
            <a:avLst/>
          </a:prstGeom>
        </p:spPr>
      </p:pic>
      <p:pic>
        <p:nvPicPr>
          <p:cNvPr id="9" name="Imagem 8" descr="Logotipo, Ícone&#10;&#10;Descrição gerada com muito alta confiança">
            <a:extLst>
              <a:ext uri="{FF2B5EF4-FFF2-40B4-BE49-F238E27FC236}">
                <a16:creationId xmlns:a16="http://schemas.microsoft.com/office/drawing/2014/main" id="{02DA5982-50B6-4597-9E09-10A594FBAF4B}"/>
              </a:ext>
            </a:extLst>
          </p:cNvPr>
          <p:cNvPicPr>
            <a:picLocks noChangeAspect="1"/>
          </p:cNvPicPr>
          <p:nvPr/>
        </p:nvPicPr>
        <p:blipFill>
          <a:blip r:embed="rId3"/>
          <a:stretch>
            <a:fillRect/>
          </a:stretch>
        </p:blipFill>
        <p:spPr>
          <a:xfrm>
            <a:off x="2613024" y="863835"/>
            <a:ext cx="597317" cy="597317"/>
          </a:xfrm>
          <a:prstGeom prst="rect">
            <a:avLst/>
          </a:prstGeom>
        </p:spPr>
      </p:pic>
      <p:sp>
        <p:nvSpPr>
          <p:cNvPr id="12" name="CaixaDeTexto 11">
            <a:extLst>
              <a:ext uri="{FF2B5EF4-FFF2-40B4-BE49-F238E27FC236}">
                <a16:creationId xmlns:a16="http://schemas.microsoft.com/office/drawing/2014/main" id="{DE94E890-8A08-43A4-BFD2-4A6DA81B4F0A}"/>
              </a:ext>
            </a:extLst>
          </p:cNvPr>
          <p:cNvSpPr txBox="1"/>
          <p:nvPr/>
        </p:nvSpPr>
        <p:spPr>
          <a:xfrm>
            <a:off x="262720" y="1619601"/>
            <a:ext cx="5562667" cy="4832092"/>
          </a:xfrm>
          <a:prstGeom prst="rect">
            <a:avLst/>
          </a:prstGeom>
          <a:noFill/>
        </p:spPr>
        <p:txBody>
          <a:bodyPr wrap="square" rtlCol="0">
            <a:spAutoFit/>
          </a:bodyPr>
          <a:lstStyle/>
          <a:p>
            <a:pPr algn="just"/>
            <a:r>
              <a:rPr lang="pt-BR" sz="1400" dirty="0"/>
              <a:t>The Data </a:t>
            </a:r>
            <a:r>
              <a:rPr lang="pt-BR" sz="1400" dirty="0" err="1"/>
              <a:t>Protection</a:t>
            </a:r>
            <a:r>
              <a:rPr lang="pt-BR" sz="1400" dirty="0"/>
              <a:t> Officer (DPO) </a:t>
            </a:r>
            <a:r>
              <a:rPr lang="pt-BR" sz="1400" dirty="0" err="1"/>
              <a:t>is</a:t>
            </a:r>
            <a:r>
              <a:rPr lang="pt-BR" sz="1400" dirty="0"/>
              <a:t> </a:t>
            </a:r>
            <a:r>
              <a:rPr lang="pt-BR" sz="1400" dirty="0" err="1"/>
              <a:t>the</a:t>
            </a:r>
            <a:r>
              <a:rPr lang="pt-BR" sz="1400" dirty="0"/>
              <a:t> </a:t>
            </a:r>
            <a:r>
              <a:rPr lang="pt-BR" sz="1400" dirty="0" err="1"/>
              <a:t>person</a:t>
            </a:r>
            <a:r>
              <a:rPr lang="pt-BR" sz="1400" dirty="0"/>
              <a:t> a</a:t>
            </a:r>
            <a:r>
              <a:rPr lang="en-US" sz="1400" dirty="0" err="1"/>
              <a:t>ppointed</a:t>
            </a:r>
            <a:r>
              <a:rPr lang="en-US" sz="1400" dirty="0"/>
              <a:t> by the controller who acts as a point of contact between the controller, data subjects and the supervisory authority.</a:t>
            </a:r>
          </a:p>
          <a:p>
            <a:pPr algn="just"/>
            <a:endParaRPr lang="en-US" sz="1400" dirty="0"/>
          </a:p>
          <a:p>
            <a:pPr algn="just"/>
            <a:r>
              <a:rPr lang="en-US" sz="1400" dirty="0"/>
              <a:t>The data protection officer's identity and contact details must be clearly and objectively disclosed to the public, preferably on the controllers' website. </a:t>
            </a:r>
          </a:p>
          <a:p>
            <a:pPr algn="just"/>
            <a:endParaRPr lang="en-US" sz="1400" dirty="0"/>
          </a:p>
          <a:p>
            <a:pPr algn="just"/>
            <a:r>
              <a:rPr lang="en-US" sz="1400" dirty="0"/>
              <a:t>DPOs are responsible for</a:t>
            </a:r>
            <a:r>
              <a:rPr lang="pt-BR" sz="1400" dirty="0"/>
              <a:t>:</a:t>
            </a:r>
          </a:p>
          <a:p>
            <a:pPr algn="just"/>
            <a:endParaRPr lang="pt-BR" sz="1400" dirty="0"/>
          </a:p>
          <a:p>
            <a:pPr lvl="1" algn="just"/>
            <a:r>
              <a:rPr lang="pt-BR" sz="1400" dirty="0" err="1"/>
              <a:t>Accepting</a:t>
            </a:r>
            <a:r>
              <a:rPr lang="pt-BR" sz="1400" dirty="0"/>
              <a:t> </a:t>
            </a:r>
            <a:r>
              <a:rPr lang="pt-BR" sz="1400" dirty="0" err="1"/>
              <a:t>complaints</a:t>
            </a:r>
            <a:r>
              <a:rPr lang="pt-BR" sz="1400" dirty="0"/>
              <a:t> </a:t>
            </a:r>
            <a:r>
              <a:rPr lang="pt-BR" sz="1400" dirty="0" err="1"/>
              <a:t>and</a:t>
            </a:r>
            <a:r>
              <a:rPr lang="pt-BR" sz="1400" dirty="0"/>
              <a:t> communications </a:t>
            </a:r>
            <a:r>
              <a:rPr lang="pt-BR" sz="1400" dirty="0" err="1"/>
              <a:t>from</a:t>
            </a:r>
            <a:r>
              <a:rPr lang="pt-BR" sz="1400" dirty="0"/>
              <a:t> data </a:t>
            </a:r>
            <a:r>
              <a:rPr lang="pt-BR" sz="1400" dirty="0" err="1"/>
              <a:t>subjects</a:t>
            </a:r>
            <a:r>
              <a:rPr lang="pt-BR" sz="1400" dirty="0"/>
              <a:t>, </a:t>
            </a:r>
            <a:r>
              <a:rPr lang="pt-BR" sz="1400" dirty="0" err="1"/>
              <a:t>providing</a:t>
            </a:r>
            <a:r>
              <a:rPr lang="pt-BR" sz="1400" dirty="0"/>
              <a:t> </a:t>
            </a:r>
            <a:r>
              <a:rPr lang="pt-BR" sz="1400" dirty="0" err="1"/>
              <a:t>clarification</a:t>
            </a:r>
            <a:r>
              <a:rPr lang="pt-BR" sz="1400" dirty="0"/>
              <a:t> </a:t>
            </a:r>
            <a:r>
              <a:rPr lang="pt-BR" sz="1400" dirty="0" err="1"/>
              <a:t>and</a:t>
            </a:r>
            <a:r>
              <a:rPr lang="pt-BR" sz="1400" dirty="0"/>
              <a:t> </a:t>
            </a:r>
            <a:r>
              <a:rPr lang="pt-BR" sz="1400" dirty="0" err="1"/>
              <a:t>taking</a:t>
            </a:r>
            <a:r>
              <a:rPr lang="pt-BR" sz="1400" dirty="0"/>
              <a:t> </a:t>
            </a:r>
            <a:r>
              <a:rPr lang="pt-BR" sz="1400" dirty="0" err="1"/>
              <a:t>necessary</a:t>
            </a:r>
            <a:r>
              <a:rPr lang="pt-BR" sz="1400" dirty="0"/>
              <a:t> </a:t>
            </a:r>
            <a:r>
              <a:rPr lang="pt-BR" sz="1400" dirty="0" err="1"/>
              <a:t>measures</a:t>
            </a:r>
            <a:r>
              <a:rPr lang="pt-BR" sz="1400" dirty="0"/>
              <a:t>;</a:t>
            </a:r>
          </a:p>
          <a:p>
            <a:pPr lvl="1" algn="just"/>
            <a:endParaRPr lang="pt-BR" sz="1400" dirty="0"/>
          </a:p>
          <a:p>
            <a:pPr lvl="1" algn="just"/>
            <a:r>
              <a:rPr lang="pt-BR" sz="1400" dirty="0" err="1"/>
              <a:t>Receiving</a:t>
            </a:r>
            <a:r>
              <a:rPr lang="pt-BR" sz="1400" dirty="0"/>
              <a:t> communications </a:t>
            </a:r>
            <a:r>
              <a:rPr lang="pt-BR" sz="1400" dirty="0" err="1"/>
              <a:t>from</a:t>
            </a:r>
            <a:r>
              <a:rPr lang="pt-BR" sz="1400" dirty="0"/>
              <a:t> </a:t>
            </a:r>
            <a:r>
              <a:rPr lang="pt-BR" sz="1400" dirty="0" err="1"/>
              <a:t>the</a:t>
            </a:r>
            <a:r>
              <a:rPr lang="pt-BR" sz="1400" dirty="0"/>
              <a:t> </a:t>
            </a:r>
            <a:r>
              <a:rPr lang="pt-BR" sz="1400" dirty="0" err="1"/>
              <a:t>supervisory</a:t>
            </a:r>
            <a:r>
              <a:rPr lang="pt-BR" sz="1400" dirty="0"/>
              <a:t> </a:t>
            </a:r>
            <a:r>
              <a:rPr lang="pt-BR" sz="1400" dirty="0" err="1"/>
              <a:t>authority</a:t>
            </a:r>
            <a:r>
              <a:rPr lang="pt-BR" sz="1400" dirty="0"/>
              <a:t> </a:t>
            </a:r>
            <a:r>
              <a:rPr lang="pt-BR" sz="1400" dirty="0" err="1"/>
              <a:t>and</a:t>
            </a:r>
            <a:r>
              <a:rPr lang="pt-BR" sz="1400" dirty="0"/>
              <a:t> </a:t>
            </a:r>
            <a:r>
              <a:rPr lang="pt-BR" sz="1400" dirty="0" err="1"/>
              <a:t>taking</a:t>
            </a:r>
            <a:r>
              <a:rPr lang="pt-BR" sz="1400" dirty="0"/>
              <a:t> </a:t>
            </a:r>
            <a:r>
              <a:rPr lang="pt-BR" sz="1400" dirty="0" err="1"/>
              <a:t>necessary</a:t>
            </a:r>
            <a:r>
              <a:rPr lang="pt-BR" sz="1400" dirty="0"/>
              <a:t> </a:t>
            </a:r>
            <a:r>
              <a:rPr lang="pt-BR" sz="1400" dirty="0" err="1"/>
              <a:t>measures</a:t>
            </a:r>
            <a:r>
              <a:rPr lang="pt-BR" sz="1400" dirty="0"/>
              <a:t>;</a:t>
            </a:r>
          </a:p>
          <a:p>
            <a:pPr lvl="1" algn="just"/>
            <a:endParaRPr lang="pt-BR" sz="1400" dirty="0"/>
          </a:p>
          <a:p>
            <a:pPr lvl="1" algn="just"/>
            <a:r>
              <a:rPr lang="pt-BR" sz="1400" dirty="0" err="1"/>
              <a:t>Instructing</a:t>
            </a:r>
            <a:r>
              <a:rPr lang="pt-BR" sz="1400" dirty="0"/>
              <a:t> </a:t>
            </a:r>
            <a:r>
              <a:rPr lang="pt-BR" sz="1400" dirty="0" err="1"/>
              <a:t>the</a:t>
            </a:r>
            <a:r>
              <a:rPr lang="pt-BR" sz="1400" dirty="0"/>
              <a:t> </a:t>
            </a:r>
            <a:r>
              <a:rPr lang="pt-BR" sz="1400" dirty="0" err="1"/>
              <a:t>controller's</a:t>
            </a:r>
            <a:r>
              <a:rPr lang="pt-BR" sz="1400" dirty="0"/>
              <a:t> </a:t>
            </a:r>
            <a:r>
              <a:rPr lang="pt-BR" sz="1400" dirty="0" err="1"/>
              <a:t>employees</a:t>
            </a:r>
            <a:r>
              <a:rPr lang="pt-BR" sz="1400" dirty="0"/>
              <a:t> </a:t>
            </a:r>
            <a:r>
              <a:rPr lang="en-US" sz="1400" dirty="0"/>
              <a:t>and third-party contractors on adopted </a:t>
            </a:r>
            <a:r>
              <a:rPr lang="pt-BR" sz="1400" dirty="0" err="1"/>
              <a:t>personal</a:t>
            </a:r>
            <a:r>
              <a:rPr lang="pt-BR" sz="1400" dirty="0"/>
              <a:t> data </a:t>
            </a:r>
            <a:r>
              <a:rPr lang="pt-BR" sz="1400" dirty="0" err="1"/>
              <a:t>protection</a:t>
            </a:r>
            <a:r>
              <a:rPr lang="pt-BR" sz="1400" dirty="0"/>
              <a:t> </a:t>
            </a:r>
            <a:r>
              <a:rPr lang="pt-BR" sz="1400" dirty="0" err="1"/>
              <a:t>practices</a:t>
            </a:r>
            <a:r>
              <a:rPr lang="pt-BR" sz="1400" dirty="0"/>
              <a:t>; </a:t>
            </a:r>
            <a:r>
              <a:rPr lang="pt-BR" sz="1400" dirty="0" err="1"/>
              <a:t>and</a:t>
            </a:r>
            <a:endParaRPr lang="pt-BR" sz="1400" dirty="0"/>
          </a:p>
          <a:p>
            <a:pPr lvl="1" algn="just"/>
            <a:endParaRPr lang="pt-BR" sz="1400" dirty="0"/>
          </a:p>
          <a:p>
            <a:pPr lvl="1" algn="just"/>
            <a:r>
              <a:rPr lang="en-US" sz="1400" dirty="0"/>
              <a:t>Carrying out any other duties established by the controller or in line with </a:t>
            </a:r>
            <a:r>
              <a:rPr lang="pt-BR" sz="1400" dirty="0" err="1"/>
              <a:t>supplementary</a:t>
            </a:r>
            <a:r>
              <a:rPr lang="pt-BR" sz="1400" dirty="0"/>
              <a:t> </a:t>
            </a:r>
            <a:r>
              <a:rPr lang="pt-BR" sz="1400" dirty="0" err="1"/>
              <a:t>regulations</a:t>
            </a:r>
            <a:r>
              <a:rPr lang="pt-BR" sz="1400" dirty="0"/>
              <a:t>.</a:t>
            </a:r>
            <a:endParaRPr lang="pt-BR" sz="1100" dirty="0"/>
          </a:p>
        </p:txBody>
      </p:sp>
      <p:sp>
        <p:nvSpPr>
          <p:cNvPr id="21" name="CaixaDeTexto 20">
            <a:extLst>
              <a:ext uri="{FF2B5EF4-FFF2-40B4-BE49-F238E27FC236}">
                <a16:creationId xmlns:a16="http://schemas.microsoft.com/office/drawing/2014/main" id="{EBFB6E4F-7E5D-43CB-A196-A0882678F991}"/>
              </a:ext>
            </a:extLst>
          </p:cNvPr>
          <p:cNvSpPr txBox="1"/>
          <p:nvPr/>
        </p:nvSpPr>
        <p:spPr>
          <a:xfrm>
            <a:off x="6269933" y="1605850"/>
            <a:ext cx="5562667" cy="4785926"/>
          </a:xfrm>
          <a:prstGeom prst="rect">
            <a:avLst/>
          </a:prstGeom>
          <a:noFill/>
        </p:spPr>
        <p:txBody>
          <a:bodyPr wrap="square" rtlCol="0">
            <a:spAutoFit/>
          </a:bodyPr>
          <a:lstStyle/>
          <a:p>
            <a:pPr algn="just"/>
            <a:r>
              <a:rPr lang="en-US" sz="1300" dirty="0"/>
              <a:t>PIPEDA and other provinces’ regulations (Alberta, British Colombia and Quebec) expressly require organizations to appoint a person responsible for fulfilling its legal obligations. These people do not have a specific title, but are commonly referred to as the </a:t>
            </a:r>
            <a:r>
              <a:rPr lang="en-US" sz="1300" i="1" dirty="0"/>
              <a:t>Vice Presidents of Privacy</a:t>
            </a:r>
            <a:r>
              <a:rPr lang="en-US" sz="1300" dirty="0"/>
              <a:t> or the </a:t>
            </a:r>
            <a:r>
              <a:rPr lang="en-US" sz="1300" i="1" dirty="0"/>
              <a:t>Chief Privacy Officer</a:t>
            </a:r>
            <a:r>
              <a:rPr lang="en-US" sz="1300" dirty="0"/>
              <a:t>. In addition, they do not need to register with Canada's privacy regulatory authorities. However, depending on the sector and size of the organization, Canadian authorities will expect them to, among other things:</a:t>
            </a:r>
          </a:p>
          <a:p>
            <a:pPr algn="just"/>
            <a:endParaRPr lang="en-US" sz="1400" dirty="0"/>
          </a:p>
          <a:p>
            <a:pPr lvl="1" algn="just">
              <a:spcAft>
                <a:spcPts val="600"/>
              </a:spcAft>
            </a:pPr>
            <a:r>
              <a:rPr lang="en-US" sz="1200" dirty="0"/>
              <a:t>Develop, establish and discipline a privacy policy (privacy management program);</a:t>
            </a:r>
          </a:p>
          <a:p>
            <a:pPr lvl="1" algn="just">
              <a:spcAft>
                <a:spcPts val="600"/>
              </a:spcAft>
            </a:pPr>
            <a:r>
              <a:rPr lang="en-US" sz="1200" dirty="0"/>
              <a:t>Implement training, monitoring, documentation, auditing and reporting employees;</a:t>
            </a:r>
          </a:p>
          <a:p>
            <a:pPr lvl="1" algn="just">
              <a:spcAft>
                <a:spcPts val="600"/>
              </a:spcAft>
            </a:pPr>
            <a:r>
              <a:rPr lang="en-US" sz="1200" dirty="0"/>
              <a:t>Assess, review and revise these policy and program controls as needed; </a:t>
            </a:r>
          </a:p>
          <a:p>
            <a:pPr lvl="1" algn="just">
              <a:spcAft>
                <a:spcPts val="600"/>
              </a:spcAft>
            </a:pPr>
            <a:r>
              <a:rPr lang="en-US" sz="1200" dirty="0"/>
              <a:t>Participate in all applicable organization business decision-making processes that pertain to the processing of personal information; </a:t>
            </a:r>
          </a:p>
          <a:p>
            <a:pPr lvl="1" algn="just">
              <a:spcAft>
                <a:spcPts val="600"/>
              </a:spcAft>
            </a:pPr>
            <a:r>
              <a:rPr lang="en-US" sz="1200" dirty="0"/>
              <a:t>Represent the organization in the event of complaints or investigations. </a:t>
            </a:r>
          </a:p>
          <a:p>
            <a:pPr algn="just"/>
            <a:endParaRPr lang="en-US" sz="1400" dirty="0"/>
          </a:p>
          <a:p>
            <a:pPr algn="just"/>
            <a:r>
              <a:rPr lang="en-US" sz="1300" dirty="0"/>
              <a:t>Unlike Brazilian federal laws, the Controller is not expressly defined in the Privacy Laws of Canada. Rather, organizations are solely responsible for personal information under their control (including that processed by service providers acting on their behalf).</a:t>
            </a:r>
            <a:endParaRPr lang="pt-BR" sz="1300" dirty="0"/>
          </a:p>
        </p:txBody>
      </p:sp>
      <p:pic>
        <p:nvPicPr>
          <p:cNvPr id="22" name="Imagem 21">
            <a:extLst>
              <a:ext uri="{FF2B5EF4-FFF2-40B4-BE49-F238E27FC236}">
                <a16:creationId xmlns:a16="http://schemas.microsoft.com/office/drawing/2014/main" id="{0E542648-C8E3-4F38-A155-39AEB5D925F3}"/>
              </a:ext>
            </a:extLst>
          </p:cNvPr>
          <p:cNvPicPr>
            <a:picLocks noChangeAspect="1"/>
          </p:cNvPicPr>
          <p:nvPr/>
        </p:nvPicPr>
        <p:blipFill>
          <a:blip r:embed="rId4"/>
          <a:stretch>
            <a:fillRect/>
          </a:stretch>
        </p:blipFill>
        <p:spPr>
          <a:xfrm>
            <a:off x="6430199" y="3429000"/>
            <a:ext cx="304800" cy="314325"/>
          </a:xfrm>
          <a:prstGeom prst="rect">
            <a:avLst/>
          </a:prstGeom>
        </p:spPr>
      </p:pic>
      <p:pic>
        <p:nvPicPr>
          <p:cNvPr id="23" name="Imagem 22">
            <a:extLst>
              <a:ext uri="{FF2B5EF4-FFF2-40B4-BE49-F238E27FC236}">
                <a16:creationId xmlns:a16="http://schemas.microsoft.com/office/drawing/2014/main" id="{FB3618C7-6F81-4FB1-9981-F303FEC35C6C}"/>
              </a:ext>
            </a:extLst>
          </p:cNvPr>
          <p:cNvPicPr>
            <a:picLocks noChangeAspect="1"/>
          </p:cNvPicPr>
          <p:nvPr/>
        </p:nvPicPr>
        <p:blipFill>
          <a:blip r:embed="rId5"/>
          <a:stretch>
            <a:fillRect/>
          </a:stretch>
        </p:blipFill>
        <p:spPr>
          <a:xfrm>
            <a:off x="6392099" y="3857376"/>
            <a:ext cx="361950" cy="333375"/>
          </a:xfrm>
          <a:prstGeom prst="rect">
            <a:avLst/>
          </a:prstGeom>
        </p:spPr>
      </p:pic>
      <p:pic>
        <p:nvPicPr>
          <p:cNvPr id="24" name="Imagem 23">
            <a:extLst>
              <a:ext uri="{FF2B5EF4-FFF2-40B4-BE49-F238E27FC236}">
                <a16:creationId xmlns:a16="http://schemas.microsoft.com/office/drawing/2014/main" id="{F363F566-7810-4A26-8C7E-FC178A78FC6A}"/>
              </a:ext>
            </a:extLst>
          </p:cNvPr>
          <p:cNvPicPr>
            <a:picLocks noChangeAspect="1"/>
          </p:cNvPicPr>
          <p:nvPr/>
        </p:nvPicPr>
        <p:blipFill>
          <a:blip r:embed="rId6"/>
          <a:stretch>
            <a:fillRect/>
          </a:stretch>
        </p:blipFill>
        <p:spPr>
          <a:xfrm>
            <a:off x="6392099" y="4258603"/>
            <a:ext cx="381000" cy="342900"/>
          </a:xfrm>
          <a:prstGeom prst="rect">
            <a:avLst/>
          </a:prstGeom>
        </p:spPr>
      </p:pic>
      <p:pic>
        <p:nvPicPr>
          <p:cNvPr id="25" name="Imagem 24">
            <a:extLst>
              <a:ext uri="{FF2B5EF4-FFF2-40B4-BE49-F238E27FC236}">
                <a16:creationId xmlns:a16="http://schemas.microsoft.com/office/drawing/2014/main" id="{C3168304-DB6B-4061-8CDE-A3F6F1672AD4}"/>
              </a:ext>
            </a:extLst>
          </p:cNvPr>
          <p:cNvPicPr>
            <a:picLocks noChangeAspect="1"/>
          </p:cNvPicPr>
          <p:nvPr/>
        </p:nvPicPr>
        <p:blipFill>
          <a:blip r:embed="rId7"/>
          <a:stretch>
            <a:fillRect/>
          </a:stretch>
        </p:blipFill>
        <p:spPr>
          <a:xfrm>
            <a:off x="6398846" y="4620553"/>
            <a:ext cx="342900" cy="323850"/>
          </a:xfrm>
          <a:prstGeom prst="rect">
            <a:avLst/>
          </a:prstGeom>
        </p:spPr>
      </p:pic>
      <p:pic>
        <p:nvPicPr>
          <p:cNvPr id="26" name="Imagem 25">
            <a:extLst>
              <a:ext uri="{FF2B5EF4-FFF2-40B4-BE49-F238E27FC236}">
                <a16:creationId xmlns:a16="http://schemas.microsoft.com/office/drawing/2014/main" id="{28F74448-8933-44A0-B177-659C62A62093}"/>
              </a:ext>
            </a:extLst>
          </p:cNvPr>
          <p:cNvPicPr>
            <a:picLocks noChangeAspect="1"/>
          </p:cNvPicPr>
          <p:nvPr/>
        </p:nvPicPr>
        <p:blipFill>
          <a:blip r:embed="rId8"/>
          <a:stretch>
            <a:fillRect/>
          </a:stretch>
        </p:blipFill>
        <p:spPr>
          <a:xfrm>
            <a:off x="6430199" y="4944403"/>
            <a:ext cx="280194" cy="333375"/>
          </a:xfrm>
          <a:prstGeom prst="rect">
            <a:avLst/>
          </a:prstGeom>
        </p:spPr>
      </p:pic>
      <p:pic>
        <p:nvPicPr>
          <p:cNvPr id="27" name="Imagem 26">
            <a:extLst>
              <a:ext uri="{FF2B5EF4-FFF2-40B4-BE49-F238E27FC236}">
                <a16:creationId xmlns:a16="http://schemas.microsoft.com/office/drawing/2014/main" id="{9CD4B46E-B6D6-4A80-BF1E-F0E67132C3A0}"/>
              </a:ext>
            </a:extLst>
          </p:cNvPr>
          <p:cNvPicPr>
            <a:picLocks noChangeAspect="1"/>
          </p:cNvPicPr>
          <p:nvPr/>
        </p:nvPicPr>
        <p:blipFill>
          <a:blip r:embed="rId4"/>
          <a:stretch>
            <a:fillRect/>
          </a:stretch>
        </p:blipFill>
        <p:spPr>
          <a:xfrm>
            <a:off x="310740" y="3606064"/>
            <a:ext cx="415300" cy="428278"/>
          </a:xfrm>
          <a:prstGeom prst="rect">
            <a:avLst/>
          </a:prstGeom>
        </p:spPr>
      </p:pic>
      <p:pic>
        <p:nvPicPr>
          <p:cNvPr id="28" name="Imagem 27">
            <a:extLst>
              <a:ext uri="{FF2B5EF4-FFF2-40B4-BE49-F238E27FC236}">
                <a16:creationId xmlns:a16="http://schemas.microsoft.com/office/drawing/2014/main" id="{B1476059-5EA9-4E14-848B-59108266F345}"/>
              </a:ext>
            </a:extLst>
          </p:cNvPr>
          <p:cNvPicPr>
            <a:picLocks noChangeAspect="1"/>
          </p:cNvPicPr>
          <p:nvPr/>
        </p:nvPicPr>
        <p:blipFill>
          <a:blip r:embed="rId5"/>
          <a:stretch>
            <a:fillRect/>
          </a:stretch>
        </p:blipFill>
        <p:spPr>
          <a:xfrm>
            <a:off x="259536" y="4258603"/>
            <a:ext cx="502476" cy="462807"/>
          </a:xfrm>
          <a:prstGeom prst="rect">
            <a:avLst/>
          </a:prstGeom>
        </p:spPr>
      </p:pic>
      <p:pic>
        <p:nvPicPr>
          <p:cNvPr id="29" name="Imagem 28">
            <a:extLst>
              <a:ext uri="{FF2B5EF4-FFF2-40B4-BE49-F238E27FC236}">
                <a16:creationId xmlns:a16="http://schemas.microsoft.com/office/drawing/2014/main" id="{977CDD94-EE34-43EB-A43D-B935CFDBF30F}"/>
              </a:ext>
            </a:extLst>
          </p:cNvPr>
          <p:cNvPicPr>
            <a:picLocks noChangeAspect="1"/>
          </p:cNvPicPr>
          <p:nvPr/>
        </p:nvPicPr>
        <p:blipFill>
          <a:blip r:embed="rId6"/>
          <a:stretch>
            <a:fillRect/>
          </a:stretch>
        </p:blipFill>
        <p:spPr>
          <a:xfrm>
            <a:off x="310740" y="5061175"/>
            <a:ext cx="502475" cy="452228"/>
          </a:xfrm>
          <a:prstGeom prst="rect">
            <a:avLst/>
          </a:prstGeom>
        </p:spPr>
      </p:pic>
      <p:pic>
        <p:nvPicPr>
          <p:cNvPr id="30" name="Imagem 29">
            <a:extLst>
              <a:ext uri="{FF2B5EF4-FFF2-40B4-BE49-F238E27FC236}">
                <a16:creationId xmlns:a16="http://schemas.microsoft.com/office/drawing/2014/main" id="{0B99F2D9-EFEE-4252-81CE-9571C69CF988}"/>
              </a:ext>
            </a:extLst>
          </p:cNvPr>
          <p:cNvPicPr>
            <a:picLocks noChangeAspect="1"/>
          </p:cNvPicPr>
          <p:nvPr/>
        </p:nvPicPr>
        <p:blipFill>
          <a:blip r:embed="rId7"/>
          <a:stretch>
            <a:fillRect/>
          </a:stretch>
        </p:blipFill>
        <p:spPr>
          <a:xfrm>
            <a:off x="283181" y="5912751"/>
            <a:ext cx="478830" cy="452228"/>
          </a:xfrm>
          <a:prstGeom prst="rect">
            <a:avLst/>
          </a:prstGeom>
        </p:spPr>
      </p:pic>
    </p:spTree>
    <p:extLst>
      <p:ext uri="{BB962C8B-B14F-4D97-AF65-F5344CB8AC3E}">
        <p14:creationId xmlns:p14="http://schemas.microsoft.com/office/powerpoint/2010/main" val="180209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000" y="719135"/>
            <a:ext cx="10753200" cy="553998"/>
          </a:xfrm>
        </p:spPr>
        <p:txBody>
          <a:bodyPr/>
          <a:lstStyle/>
          <a:p>
            <a:pPr algn="ctr"/>
            <a:r>
              <a:rPr lang="en-US" sz="3600" dirty="0"/>
              <a:t>International Data Transfer</a:t>
            </a:r>
            <a:endParaRPr lang="pt-BR" sz="3600" dirty="0"/>
          </a:p>
        </p:txBody>
      </p:sp>
      <p:sp>
        <p:nvSpPr>
          <p:cNvPr id="3" name="Espaço Reservado para Número de Slide 2"/>
          <p:cNvSpPr>
            <a:spLocks noGrp="1"/>
          </p:cNvSpPr>
          <p:nvPr>
            <p:ph type="sldNum" sz="quarter" idx="11"/>
          </p:nvPr>
        </p:nvSpPr>
        <p:spPr/>
        <p:txBody>
          <a:bodyPr/>
          <a:lstStyle/>
          <a:p>
            <a:fld id="{F077AD36-6513-4937-8578-8D1887E4EE7D}" type="slidenum">
              <a:rPr lang="pt-BR" smtClean="0"/>
              <a:pPr/>
              <a:t>11</a:t>
            </a:fld>
            <a:endParaRPr lang="pt-BR" dirty="0"/>
          </a:p>
        </p:txBody>
      </p:sp>
      <p:pic>
        <p:nvPicPr>
          <p:cNvPr id="7" name="Imagem 6" descr="Logotipo, Ícone&#10;&#10;Descrição gerada com muito alta confiança">
            <a:extLst>
              <a:ext uri="{FF2B5EF4-FFF2-40B4-BE49-F238E27FC236}">
                <a16:creationId xmlns:a16="http://schemas.microsoft.com/office/drawing/2014/main" id="{5981C3A9-81DD-45AB-BD5B-C16B3A0F14B7}"/>
              </a:ext>
            </a:extLst>
          </p:cNvPr>
          <p:cNvPicPr>
            <a:picLocks noChangeAspect="1"/>
          </p:cNvPicPr>
          <p:nvPr/>
        </p:nvPicPr>
        <p:blipFill>
          <a:blip r:embed="rId2"/>
          <a:stretch>
            <a:fillRect/>
          </a:stretch>
        </p:blipFill>
        <p:spPr>
          <a:xfrm>
            <a:off x="9308137" y="826539"/>
            <a:ext cx="597317" cy="597317"/>
          </a:xfrm>
          <a:prstGeom prst="rect">
            <a:avLst/>
          </a:prstGeom>
        </p:spPr>
      </p:pic>
      <p:pic>
        <p:nvPicPr>
          <p:cNvPr id="9" name="Imagem 8" descr="Logotipo, Ícone&#10;&#10;Descrição gerada com muito alta confiança">
            <a:extLst>
              <a:ext uri="{FF2B5EF4-FFF2-40B4-BE49-F238E27FC236}">
                <a16:creationId xmlns:a16="http://schemas.microsoft.com/office/drawing/2014/main" id="{02DA5982-50B6-4597-9E09-10A594FBAF4B}"/>
              </a:ext>
            </a:extLst>
          </p:cNvPr>
          <p:cNvPicPr>
            <a:picLocks noChangeAspect="1"/>
          </p:cNvPicPr>
          <p:nvPr/>
        </p:nvPicPr>
        <p:blipFill>
          <a:blip r:embed="rId3"/>
          <a:stretch>
            <a:fillRect/>
          </a:stretch>
        </p:blipFill>
        <p:spPr>
          <a:xfrm>
            <a:off x="2159546" y="864451"/>
            <a:ext cx="597317" cy="597317"/>
          </a:xfrm>
          <a:prstGeom prst="rect">
            <a:avLst/>
          </a:prstGeom>
        </p:spPr>
      </p:pic>
      <p:sp>
        <p:nvSpPr>
          <p:cNvPr id="13" name="CaixaDeTexto 12">
            <a:extLst>
              <a:ext uri="{FF2B5EF4-FFF2-40B4-BE49-F238E27FC236}">
                <a16:creationId xmlns:a16="http://schemas.microsoft.com/office/drawing/2014/main" id="{43A0C823-1005-45CB-ABE9-4506653CE993}"/>
              </a:ext>
            </a:extLst>
          </p:cNvPr>
          <p:cNvSpPr txBox="1"/>
          <p:nvPr/>
        </p:nvSpPr>
        <p:spPr>
          <a:xfrm>
            <a:off x="6324602" y="1555222"/>
            <a:ext cx="5293690" cy="4185761"/>
          </a:xfrm>
          <a:prstGeom prst="rect">
            <a:avLst/>
          </a:prstGeom>
          <a:noFill/>
        </p:spPr>
        <p:txBody>
          <a:bodyPr wrap="square" rtlCol="0">
            <a:spAutoFit/>
          </a:bodyPr>
          <a:lstStyle/>
          <a:p>
            <a:pPr algn="just"/>
            <a:r>
              <a:rPr lang="en-US" sz="1400" dirty="0"/>
              <a:t>PIPEDA does not prohibit organizations in Canada from transferring personal information to an organization in another jurisdiction for processing. However, organizations are held accountable for the protection of personal information transfers under each individual </a:t>
            </a:r>
            <a:r>
              <a:rPr lang="en-US" sz="1400" dirty="0">
                <a:solidFill>
                  <a:schemeClr val="tx2"/>
                </a:solidFill>
              </a:rPr>
              <a:t>outsourcing arrangement</a:t>
            </a:r>
            <a:r>
              <a:rPr lang="en-US" sz="1400" dirty="0"/>
              <a:t>. The OPC can investigate complaints and audit the personal information handling practices of organizations.</a:t>
            </a:r>
          </a:p>
          <a:p>
            <a:pPr algn="just"/>
            <a:endParaRPr lang="en-US" sz="1400" dirty="0"/>
          </a:p>
          <a:p>
            <a:pPr algn="just"/>
            <a:r>
              <a:rPr lang="en-US" sz="1400" dirty="0"/>
              <a:t>Similar to the LGPD, PIPEDA authorizes the international transfer of personal data to countries or international organizations that benefit from an </a:t>
            </a:r>
            <a:r>
              <a:rPr lang="en-US" sz="1400" dirty="0">
                <a:solidFill>
                  <a:schemeClr val="tx2"/>
                </a:solidFill>
              </a:rPr>
              <a:t>adequate level of protection</a:t>
            </a:r>
            <a:r>
              <a:rPr lang="en-US" sz="1400" dirty="0"/>
              <a:t>. These overseas transfers do not require any form of registration, notification or approval from or to any data protection authorities. </a:t>
            </a:r>
          </a:p>
          <a:p>
            <a:pPr algn="just"/>
            <a:endParaRPr lang="en-US" sz="1400" dirty="0"/>
          </a:p>
          <a:p>
            <a:pPr algn="just"/>
            <a:r>
              <a:rPr lang="en-US" sz="1400" dirty="0"/>
              <a:t>However, an organization that transfers personal information to a third party (for example, a storage cloud) remains responsible for protecting what was transferred and ensuring compliance with legislation. </a:t>
            </a:r>
          </a:p>
          <a:p>
            <a:pPr algn="just"/>
            <a:endParaRPr lang="en-US" sz="1400" dirty="0"/>
          </a:p>
        </p:txBody>
      </p:sp>
      <p:sp>
        <p:nvSpPr>
          <p:cNvPr id="4" name="CaixaDeTexto 3">
            <a:extLst>
              <a:ext uri="{FF2B5EF4-FFF2-40B4-BE49-F238E27FC236}">
                <a16:creationId xmlns:a16="http://schemas.microsoft.com/office/drawing/2014/main" id="{6A88855B-4DC4-42E6-9CF2-C483672D619D}"/>
              </a:ext>
            </a:extLst>
          </p:cNvPr>
          <p:cNvSpPr txBox="1"/>
          <p:nvPr/>
        </p:nvSpPr>
        <p:spPr>
          <a:xfrm>
            <a:off x="359400" y="1125197"/>
            <a:ext cx="5884000" cy="6244979"/>
          </a:xfrm>
          <a:prstGeom prst="rect">
            <a:avLst/>
          </a:prstGeom>
          <a:noFill/>
        </p:spPr>
        <p:txBody>
          <a:bodyPr wrap="square" numCol="2" spcCol="216000" rtlCol="0">
            <a:spAutoFit/>
          </a:bodyPr>
          <a:lstStyle/>
          <a:p>
            <a:pPr marL="171450" indent="-171450" algn="just">
              <a:spcBef>
                <a:spcPts val="600"/>
              </a:spcBef>
              <a:spcAft>
                <a:spcPts val="600"/>
              </a:spcAft>
              <a:buFont typeface="Wingdings" panose="05000000000000000000" pitchFamily="2" charset="2"/>
              <a:buChar char="ü"/>
            </a:pPr>
            <a:endParaRPr lang="en-US" sz="1500" dirty="0"/>
          </a:p>
          <a:p>
            <a:pPr marL="171450" indent="-171450" algn="just">
              <a:spcBef>
                <a:spcPts val="600"/>
              </a:spcBef>
              <a:spcAft>
                <a:spcPts val="600"/>
              </a:spcAft>
              <a:buFont typeface="Wingdings" panose="05000000000000000000" pitchFamily="2" charset="2"/>
              <a:buChar char="ü"/>
            </a:pPr>
            <a:r>
              <a:rPr lang="en-US" sz="1600" dirty="0"/>
              <a:t>Transfers to countries deemed as having </a:t>
            </a:r>
            <a:r>
              <a:rPr lang="en-US" sz="1600" dirty="0">
                <a:solidFill>
                  <a:schemeClr val="tx2"/>
                </a:solidFill>
              </a:rPr>
              <a:t>adequate protection</a:t>
            </a:r>
            <a:r>
              <a:rPr lang="pt-BR" sz="1600" dirty="0"/>
              <a:t>;</a:t>
            </a:r>
          </a:p>
          <a:p>
            <a:pPr marL="171450" indent="-171450" algn="just">
              <a:buFont typeface="Wingdings" panose="05000000000000000000" pitchFamily="2" charset="2"/>
              <a:buChar char="ü"/>
            </a:pPr>
            <a:endParaRPr lang="en-US" sz="1600" dirty="0"/>
          </a:p>
          <a:p>
            <a:pPr marL="171450" indent="-171450" algn="just">
              <a:buFont typeface="Wingdings" panose="05000000000000000000" pitchFamily="2" charset="2"/>
              <a:buChar char="ü"/>
            </a:pPr>
            <a:r>
              <a:rPr lang="en-US" sz="1600" dirty="0"/>
              <a:t>Specific contractual clauses for a given data </a:t>
            </a:r>
            <a:r>
              <a:rPr lang="en-CA" sz="1600" dirty="0"/>
              <a:t>transfer</a:t>
            </a:r>
            <a:r>
              <a:rPr lang="pt-BR" sz="1600" dirty="0"/>
              <a:t>;</a:t>
            </a:r>
          </a:p>
          <a:p>
            <a:pPr marL="171450" indent="-171450" algn="just">
              <a:buFont typeface="Wingdings" panose="05000000000000000000" pitchFamily="2" charset="2"/>
              <a:buChar char="ü"/>
            </a:pPr>
            <a:endParaRPr lang="pt-BR" sz="1600" dirty="0">
              <a:solidFill>
                <a:schemeClr val="tx2"/>
              </a:solidFill>
            </a:endParaRPr>
          </a:p>
          <a:p>
            <a:pPr marL="171450" indent="-171450" algn="just">
              <a:buFont typeface="Wingdings" panose="05000000000000000000" pitchFamily="2" charset="2"/>
              <a:buChar char="ü"/>
            </a:pPr>
            <a:r>
              <a:rPr lang="pt-BR" sz="1600" dirty="0">
                <a:solidFill>
                  <a:schemeClr val="tx2"/>
                </a:solidFill>
              </a:rPr>
              <a:t> Standard </a:t>
            </a:r>
            <a:r>
              <a:rPr lang="en-CA" sz="1600" dirty="0">
                <a:solidFill>
                  <a:schemeClr val="tx2"/>
                </a:solidFill>
              </a:rPr>
              <a:t>contractual clauses (SCCs)</a:t>
            </a:r>
            <a:r>
              <a:rPr lang="en-CA" sz="1600" dirty="0"/>
              <a:t>;</a:t>
            </a:r>
          </a:p>
          <a:p>
            <a:pPr marL="171450" indent="-171450" algn="just">
              <a:buFont typeface="Wingdings" panose="05000000000000000000" pitchFamily="2" charset="2"/>
              <a:buChar char="ü"/>
            </a:pPr>
            <a:endParaRPr lang="pt-BR" sz="1600" dirty="0"/>
          </a:p>
          <a:p>
            <a:pPr marL="171450" indent="-171450" algn="just">
              <a:buFont typeface="Wingdings" panose="05000000000000000000" pitchFamily="2" charset="2"/>
              <a:buChar char="ü"/>
            </a:pPr>
            <a:r>
              <a:rPr lang="pt-BR" sz="1600" dirty="0"/>
              <a:t> </a:t>
            </a:r>
            <a:r>
              <a:rPr lang="pt-BR" sz="1600" dirty="0" err="1">
                <a:solidFill>
                  <a:schemeClr val="tx2"/>
                </a:solidFill>
              </a:rPr>
              <a:t>Binding</a:t>
            </a:r>
            <a:r>
              <a:rPr lang="pt-BR" sz="1600" dirty="0">
                <a:solidFill>
                  <a:schemeClr val="tx2"/>
                </a:solidFill>
              </a:rPr>
              <a:t> </a:t>
            </a:r>
            <a:r>
              <a:rPr lang="pt-BR" sz="1600" dirty="0" err="1">
                <a:solidFill>
                  <a:schemeClr val="tx2"/>
                </a:solidFill>
              </a:rPr>
              <a:t>corporate</a:t>
            </a:r>
            <a:r>
              <a:rPr lang="pt-BR" sz="1600" dirty="0">
                <a:solidFill>
                  <a:schemeClr val="tx2"/>
                </a:solidFill>
              </a:rPr>
              <a:t> </a:t>
            </a:r>
            <a:r>
              <a:rPr lang="pt-BR" sz="1600" dirty="0" err="1">
                <a:solidFill>
                  <a:schemeClr val="tx2"/>
                </a:solidFill>
              </a:rPr>
              <a:t>rules</a:t>
            </a:r>
            <a:r>
              <a:rPr lang="pt-BR" sz="1600" dirty="0">
                <a:solidFill>
                  <a:schemeClr val="tx2"/>
                </a:solidFill>
              </a:rPr>
              <a:t> (BCR)</a:t>
            </a:r>
            <a:r>
              <a:rPr lang="pt-BR" sz="1600" dirty="0"/>
              <a:t>;</a:t>
            </a:r>
          </a:p>
          <a:p>
            <a:pPr marL="171450" indent="-171450" algn="just">
              <a:buFont typeface="Wingdings" panose="05000000000000000000" pitchFamily="2" charset="2"/>
              <a:buChar char="ü"/>
            </a:pPr>
            <a:endParaRPr lang="en-US" sz="1600" dirty="0"/>
          </a:p>
          <a:p>
            <a:pPr marL="171450" indent="-171450" algn="just">
              <a:buFont typeface="Wingdings" panose="05000000000000000000" pitchFamily="2" charset="2"/>
              <a:buChar char="ü"/>
            </a:pPr>
            <a:r>
              <a:rPr lang="en-US" sz="1600" dirty="0"/>
              <a:t>Seals, certificates and </a:t>
            </a:r>
            <a:r>
              <a:rPr lang="pt-BR" sz="1600" dirty="0" err="1"/>
              <a:t>codes</a:t>
            </a:r>
            <a:r>
              <a:rPr lang="pt-BR" sz="1600" dirty="0"/>
              <a:t> </a:t>
            </a:r>
            <a:r>
              <a:rPr lang="pt-BR" sz="1600" dirty="0" err="1"/>
              <a:t>of</a:t>
            </a:r>
            <a:r>
              <a:rPr lang="pt-BR" sz="1600" dirty="0"/>
              <a:t> </a:t>
            </a:r>
            <a:r>
              <a:rPr lang="pt-BR" sz="1600" dirty="0" err="1"/>
              <a:t>conduct</a:t>
            </a:r>
            <a:r>
              <a:rPr lang="pt-BR" sz="1600" dirty="0"/>
              <a:t>;</a:t>
            </a:r>
          </a:p>
          <a:p>
            <a:pPr marL="171450" indent="-171450" algn="just">
              <a:spcBef>
                <a:spcPts val="600"/>
              </a:spcBef>
              <a:spcAft>
                <a:spcPts val="600"/>
              </a:spcAft>
              <a:buFont typeface="Wingdings" panose="05000000000000000000" pitchFamily="2" charset="2"/>
              <a:buChar char="ü"/>
            </a:pPr>
            <a:endParaRPr lang="en-US" sz="500" dirty="0"/>
          </a:p>
          <a:p>
            <a:pPr marL="171450" indent="-171450" algn="just">
              <a:spcBef>
                <a:spcPts val="600"/>
              </a:spcBef>
              <a:spcAft>
                <a:spcPts val="600"/>
              </a:spcAft>
              <a:buFont typeface="Wingdings" panose="05000000000000000000" pitchFamily="2" charset="2"/>
              <a:buChar char="ü"/>
            </a:pPr>
            <a:r>
              <a:rPr lang="en-US" sz="1600" dirty="0"/>
              <a:t>International </a:t>
            </a:r>
            <a:r>
              <a:rPr lang="en-CA" sz="1600" dirty="0"/>
              <a:t>cooperation agreement</a:t>
            </a:r>
            <a:r>
              <a:rPr lang="pt-BR" sz="1600" dirty="0"/>
              <a:t>;</a:t>
            </a:r>
          </a:p>
          <a:p>
            <a:pPr marL="171450" indent="-171450" algn="just">
              <a:spcBef>
                <a:spcPts val="600"/>
              </a:spcBef>
              <a:spcAft>
                <a:spcPts val="600"/>
              </a:spcAft>
              <a:buFont typeface="Wingdings" panose="05000000000000000000" pitchFamily="2" charset="2"/>
              <a:buChar char="ü"/>
            </a:pPr>
            <a:endParaRPr lang="en-US" sz="1100" dirty="0"/>
          </a:p>
          <a:p>
            <a:pPr marL="171450" indent="-171450" algn="just">
              <a:spcBef>
                <a:spcPts val="600"/>
              </a:spcBef>
              <a:spcAft>
                <a:spcPts val="600"/>
              </a:spcAft>
              <a:buFont typeface="Wingdings" panose="05000000000000000000" pitchFamily="2" charset="2"/>
              <a:buChar char="ü"/>
            </a:pPr>
            <a:endParaRPr lang="en-US" sz="1100" dirty="0"/>
          </a:p>
          <a:p>
            <a:pPr marL="171450" indent="-171450" algn="just">
              <a:spcBef>
                <a:spcPts val="600"/>
              </a:spcBef>
              <a:spcAft>
                <a:spcPts val="600"/>
              </a:spcAft>
              <a:buFont typeface="Wingdings" panose="05000000000000000000" pitchFamily="2" charset="2"/>
              <a:buChar char="ü"/>
            </a:pPr>
            <a:endParaRPr lang="en-US" sz="1100" dirty="0"/>
          </a:p>
          <a:p>
            <a:pPr marL="171450" indent="-171450" algn="just">
              <a:spcBef>
                <a:spcPts val="600"/>
              </a:spcBef>
              <a:spcAft>
                <a:spcPts val="600"/>
              </a:spcAft>
              <a:buFont typeface="Wingdings" panose="05000000000000000000" pitchFamily="2" charset="2"/>
              <a:buChar char="ü"/>
            </a:pPr>
            <a:endParaRPr lang="en-US" sz="1100" dirty="0"/>
          </a:p>
          <a:p>
            <a:pPr marL="171450" indent="-171450" algn="just">
              <a:spcBef>
                <a:spcPts val="600"/>
              </a:spcBef>
              <a:spcAft>
                <a:spcPts val="600"/>
              </a:spcAft>
              <a:buFont typeface="Wingdings" panose="05000000000000000000" pitchFamily="2" charset="2"/>
              <a:buChar char="ü"/>
            </a:pPr>
            <a:r>
              <a:rPr lang="en-US" sz="1600" dirty="0"/>
              <a:t>Protection of life or physical integrity</a:t>
            </a:r>
            <a:r>
              <a:rPr lang="pt-BR" sz="1600" dirty="0"/>
              <a:t>;</a:t>
            </a:r>
          </a:p>
          <a:p>
            <a:pPr marL="171450" indent="-171450" algn="just">
              <a:spcBef>
                <a:spcPts val="600"/>
              </a:spcBef>
              <a:spcAft>
                <a:spcPts val="600"/>
              </a:spcAft>
              <a:buFont typeface="Wingdings" panose="05000000000000000000" pitchFamily="2" charset="2"/>
              <a:buChar char="ü"/>
            </a:pPr>
            <a:r>
              <a:rPr lang="en-US" sz="1600" dirty="0"/>
              <a:t>Upon ANPD authorization</a:t>
            </a:r>
            <a:r>
              <a:rPr lang="pt-BR" sz="1600" dirty="0"/>
              <a:t>;</a:t>
            </a:r>
          </a:p>
          <a:p>
            <a:pPr marL="171450" indent="-171450" algn="just">
              <a:spcBef>
                <a:spcPts val="600"/>
              </a:spcBef>
              <a:spcAft>
                <a:spcPts val="600"/>
              </a:spcAft>
              <a:buFont typeface="Wingdings" panose="05000000000000000000" pitchFamily="2" charset="2"/>
              <a:buChar char="ü"/>
            </a:pPr>
            <a:r>
              <a:rPr lang="en-US" sz="1600" dirty="0"/>
              <a:t>Specific consent; </a:t>
            </a:r>
          </a:p>
          <a:p>
            <a:pPr marL="171450" indent="-171450" algn="just">
              <a:spcBef>
                <a:spcPts val="600"/>
              </a:spcBef>
              <a:spcAft>
                <a:spcPts val="600"/>
              </a:spcAft>
              <a:buFont typeface="Wingdings" panose="05000000000000000000" pitchFamily="2" charset="2"/>
              <a:buChar char="ü"/>
            </a:pPr>
            <a:r>
              <a:rPr lang="en-US" sz="1600" dirty="0"/>
              <a:t>Performance of contract</a:t>
            </a:r>
          </a:p>
          <a:p>
            <a:pPr marL="171450" indent="-171450" algn="just">
              <a:spcBef>
                <a:spcPts val="600"/>
              </a:spcBef>
              <a:spcAft>
                <a:spcPts val="600"/>
              </a:spcAft>
              <a:buFont typeface="Wingdings" panose="05000000000000000000" pitchFamily="2" charset="2"/>
              <a:buChar char="ü"/>
            </a:pPr>
            <a:r>
              <a:rPr lang="en-US" sz="1600" dirty="0"/>
              <a:t>Legal or regulatory obligation</a:t>
            </a:r>
          </a:p>
          <a:p>
            <a:pPr marL="171450" indent="-171450" algn="just">
              <a:spcBef>
                <a:spcPts val="600"/>
              </a:spcBef>
              <a:spcAft>
                <a:spcPts val="600"/>
              </a:spcAft>
              <a:buFont typeface="Wingdings" panose="05000000000000000000" pitchFamily="2" charset="2"/>
              <a:buChar char="ü"/>
            </a:pPr>
            <a:r>
              <a:rPr lang="en-US" sz="1600" dirty="0"/>
              <a:t>Exercise of rights in administrative, arbitration or judicial proceeding.</a:t>
            </a:r>
            <a:endParaRPr lang="pt-BR" sz="1600" dirty="0"/>
          </a:p>
          <a:p>
            <a:pPr algn="just"/>
            <a:endParaRPr lang="pt-BR" sz="1100" dirty="0"/>
          </a:p>
        </p:txBody>
      </p:sp>
      <p:sp>
        <p:nvSpPr>
          <p:cNvPr id="6" name="CaixaDeTexto 5">
            <a:extLst>
              <a:ext uri="{FF2B5EF4-FFF2-40B4-BE49-F238E27FC236}">
                <a16:creationId xmlns:a16="http://schemas.microsoft.com/office/drawing/2014/main" id="{68DCE701-D91C-4C76-9F9C-79B6D3473A3E}"/>
              </a:ext>
            </a:extLst>
          </p:cNvPr>
          <p:cNvSpPr txBox="1"/>
          <p:nvPr/>
        </p:nvSpPr>
        <p:spPr>
          <a:xfrm>
            <a:off x="2875722" y="6079537"/>
            <a:ext cx="7336878" cy="553998"/>
          </a:xfrm>
          <a:prstGeom prst="rect">
            <a:avLst/>
          </a:prstGeom>
          <a:solidFill>
            <a:schemeClr val="accent5">
              <a:lumMod val="40000"/>
              <a:lumOff val="60000"/>
            </a:schemeClr>
          </a:solidFill>
        </p:spPr>
        <p:txBody>
          <a:bodyPr wrap="square" rtlCol="0">
            <a:spAutoFit/>
          </a:bodyPr>
          <a:lstStyle/>
          <a:p>
            <a:pPr algn="ctr"/>
            <a:r>
              <a:rPr lang="pt-BR" sz="3000" i="1" dirty="0">
                <a:solidFill>
                  <a:schemeClr val="tx2"/>
                </a:solidFill>
                <a:latin typeface="Tahoma" panose="020B0604030504040204" pitchFamily="34" charset="0"/>
                <a:ea typeface="Tahoma" panose="020B0604030504040204" pitchFamily="34" charset="0"/>
                <a:cs typeface="Tahoma" panose="020B0604030504040204" pitchFamily="34" charset="0"/>
              </a:rPr>
              <a:t>Data</a:t>
            </a:r>
            <a:r>
              <a:rPr lang="pt-BR" sz="3000" i="1" dirty="0"/>
              <a:t> </a:t>
            </a:r>
            <a:r>
              <a:rPr lang="pt-BR" sz="3000" i="1" dirty="0" err="1">
                <a:solidFill>
                  <a:schemeClr val="tx2"/>
                </a:solidFill>
                <a:latin typeface="Tahoma" panose="020B0604030504040204" pitchFamily="34" charset="0"/>
                <a:ea typeface="Tahoma" panose="020B0604030504040204" pitchFamily="34" charset="0"/>
                <a:cs typeface="Tahoma" panose="020B0604030504040204" pitchFamily="34" charset="0"/>
              </a:rPr>
              <a:t>Processing</a:t>
            </a:r>
            <a:r>
              <a:rPr lang="pt-BR" sz="3000" i="1" dirty="0"/>
              <a:t> </a:t>
            </a:r>
            <a:r>
              <a:rPr lang="pt-BR" sz="3000" i="1" dirty="0" err="1">
                <a:solidFill>
                  <a:schemeClr val="tx2"/>
                </a:solidFill>
                <a:latin typeface="Tahoma" panose="020B0604030504040204" pitchFamily="34" charset="0"/>
                <a:ea typeface="Tahoma" panose="020B0604030504040204" pitchFamily="34" charset="0"/>
                <a:cs typeface="Tahoma" panose="020B0604030504040204" pitchFamily="34" charset="0"/>
              </a:rPr>
              <a:t>Agreements</a:t>
            </a:r>
            <a:endParaRPr lang="pt-BR" sz="3000" i="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546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000" y="719135"/>
            <a:ext cx="10753200" cy="553998"/>
          </a:xfrm>
        </p:spPr>
        <p:txBody>
          <a:bodyPr/>
          <a:lstStyle/>
          <a:p>
            <a:pPr algn="ctr"/>
            <a:r>
              <a:rPr lang="en-US" sz="3600" dirty="0"/>
              <a:t>Sanctions</a:t>
            </a:r>
            <a:endParaRPr lang="pt-BR" sz="3600" dirty="0"/>
          </a:p>
        </p:txBody>
      </p:sp>
      <p:sp>
        <p:nvSpPr>
          <p:cNvPr id="3" name="Espaço Reservado para Número de Slide 2"/>
          <p:cNvSpPr>
            <a:spLocks noGrp="1"/>
          </p:cNvSpPr>
          <p:nvPr>
            <p:ph type="sldNum" sz="quarter" idx="11"/>
          </p:nvPr>
        </p:nvSpPr>
        <p:spPr/>
        <p:txBody>
          <a:bodyPr/>
          <a:lstStyle/>
          <a:p>
            <a:fld id="{F077AD36-6513-4937-8578-8D1887E4EE7D}" type="slidenum">
              <a:rPr lang="pt-BR" smtClean="0"/>
              <a:pPr/>
              <a:t>12</a:t>
            </a:fld>
            <a:endParaRPr lang="pt-BR" dirty="0"/>
          </a:p>
        </p:txBody>
      </p:sp>
      <p:pic>
        <p:nvPicPr>
          <p:cNvPr id="7" name="Imagem 6" descr="Logotipo, Ícone&#10;&#10;Descrição gerada com muito alta confiança">
            <a:extLst>
              <a:ext uri="{FF2B5EF4-FFF2-40B4-BE49-F238E27FC236}">
                <a16:creationId xmlns:a16="http://schemas.microsoft.com/office/drawing/2014/main" id="{5981C3A9-81DD-45AB-BD5B-C16B3A0F14B7}"/>
              </a:ext>
            </a:extLst>
          </p:cNvPr>
          <p:cNvPicPr>
            <a:picLocks noChangeAspect="1"/>
          </p:cNvPicPr>
          <p:nvPr/>
        </p:nvPicPr>
        <p:blipFill>
          <a:blip r:embed="rId2"/>
          <a:stretch>
            <a:fillRect/>
          </a:stretch>
        </p:blipFill>
        <p:spPr>
          <a:xfrm>
            <a:off x="8779567" y="863834"/>
            <a:ext cx="597317" cy="597317"/>
          </a:xfrm>
          <a:prstGeom prst="rect">
            <a:avLst/>
          </a:prstGeom>
        </p:spPr>
      </p:pic>
      <p:pic>
        <p:nvPicPr>
          <p:cNvPr id="9" name="Imagem 8" descr="Logotipo, Ícone&#10;&#10;Descrição gerada com muito alta confiança">
            <a:extLst>
              <a:ext uri="{FF2B5EF4-FFF2-40B4-BE49-F238E27FC236}">
                <a16:creationId xmlns:a16="http://schemas.microsoft.com/office/drawing/2014/main" id="{02DA5982-50B6-4597-9E09-10A594FBAF4B}"/>
              </a:ext>
            </a:extLst>
          </p:cNvPr>
          <p:cNvPicPr>
            <a:picLocks noChangeAspect="1"/>
          </p:cNvPicPr>
          <p:nvPr/>
        </p:nvPicPr>
        <p:blipFill>
          <a:blip r:embed="rId3"/>
          <a:stretch>
            <a:fillRect/>
          </a:stretch>
        </p:blipFill>
        <p:spPr>
          <a:xfrm>
            <a:off x="2613024" y="863835"/>
            <a:ext cx="597317" cy="597317"/>
          </a:xfrm>
          <a:prstGeom prst="rect">
            <a:avLst/>
          </a:prstGeom>
        </p:spPr>
      </p:pic>
      <p:sp>
        <p:nvSpPr>
          <p:cNvPr id="12" name="CaixaDeTexto 11">
            <a:extLst>
              <a:ext uri="{FF2B5EF4-FFF2-40B4-BE49-F238E27FC236}">
                <a16:creationId xmlns:a16="http://schemas.microsoft.com/office/drawing/2014/main" id="{DE94E890-8A08-43A4-BFD2-4A6DA81B4F0A}"/>
              </a:ext>
            </a:extLst>
          </p:cNvPr>
          <p:cNvSpPr txBox="1"/>
          <p:nvPr/>
        </p:nvSpPr>
        <p:spPr>
          <a:xfrm>
            <a:off x="531795" y="1598705"/>
            <a:ext cx="5562667" cy="4431983"/>
          </a:xfrm>
          <a:prstGeom prst="rect">
            <a:avLst/>
          </a:prstGeom>
          <a:noFill/>
        </p:spPr>
        <p:txBody>
          <a:bodyPr wrap="square" rtlCol="0">
            <a:spAutoFit/>
          </a:bodyPr>
          <a:lstStyle/>
          <a:p>
            <a:pPr algn="just"/>
            <a:r>
              <a:rPr lang="en-US" dirty="0"/>
              <a:t>Sanctions for breach of the law include:</a:t>
            </a:r>
          </a:p>
          <a:p>
            <a:pPr algn="just">
              <a:spcAft>
                <a:spcPts val="600"/>
              </a:spcAft>
              <a:buClr>
                <a:schemeClr val="bg1"/>
              </a:buClr>
            </a:pPr>
            <a:endParaRPr lang="en-US" dirty="0"/>
          </a:p>
          <a:p>
            <a:pPr algn="just">
              <a:spcAft>
                <a:spcPts val="600"/>
              </a:spcAft>
              <a:buClr>
                <a:schemeClr val="bg1"/>
              </a:buClr>
            </a:pPr>
            <a:r>
              <a:rPr lang="en-US" dirty="0"/>
              <a:t>Warning; </a:t>
            </a:r>
          </a:p>
          <a:p>
            <a:pPr algn="just">
              <a:spcAft>
                <a:spcPts val="600"/>
              </a:spcAft>
              <a:buClr>
                <a:schemeClr val="bg1"/>
              </a:buClr>
            </a:pPr>
            <a:r>
              <a:rPr lang="en-US" dirty="0"/>
              <a:t>For private law legal entities, groups or conglomerates, a one-time fine of up to two percent (2%) of before-tax turnover in the previous fiscal year. The fine is limited to BRL 50 million per </a:t>
            </a:r>
            <a:r>
              <a:rPr lang="pt-BR" dirty="0" err="1"/>
              <a:t>infraction</a:t>
            </a:r>
            <a:r>
              <a:rPr lang="pt-BR" dirty="0"/>
              <a:t> (</a:t>
            </a:r>
            <a:r>
              <a:rPr lang="pt-BR" dirty="0" err="1"/>
              <a:t>approx</a:t>
            </a:r>
            <a:r>
              <a:rPr lang="pt-BR" dirty="0"/>
              <a:t>. USD 10 </a:t>
            </a:r>
            <a:r>
              <a:rPr lang="pt-BR" dirty="0" err="1"/>
              <a:t>million</a:t>
            </a:r>
            <a:r>
              <a:rPr lang="pt-BR" dirty="0"/>
              <a:t>);</a:t>
            </a:r>
          </a:p>
          <a:p>
            <a:pPr algn="just">
              <a:spcAft>
                <a:spcPts val="600"/>
              </a:spcAft>
              <a:buClr>
                <a:schemeClr val="bg1"/>
              </a:buClr>
            </a:pPr>
            <a:r>
              <a:rPr lang="en-US" dirty="0"/>
              <a:t>Disclosure of the infraction</a:t>
            </a:r>
            <a:r>
              <a:rPr lang="pt-BR" dirty="0"/>
              <a:t>;</a:t>
            </a:r>
          </a:p>
          <a:p>
            <a:pPr algn="just">
              <a:spcAft>
                <a:spcPts val="600"/>
              </a:spcAft>
              <a:buClr>
                <a:schemeClr val="bg1"/>
              </a:buClr>
            </a:pPr>
            <a:r>
              <a:rPr lang="en-US" dirty="0"/>
              <a:t>Elimination or blocking of data processing;</a:t>
            </a:r>
          </a:p>
          <a:p>
            <a:pPr algn="just">
              <a:spcAft>
                <a:spcPts val="600"/>
              </a:spcAft>
              <a:buClr>
                <a:schemeClr val="bg1"/>
              </a:buClr>
            </a:pPr>
            <a:r>
              <a:rPr lang="en-US" dirty="0"/>
              <a:t>Partial or total suspension of the </a:t>
            </a:r>
            <a:r>
              <a:rPr lang="pt-BR" dirty="0" err="1"/>
              <a:t>operation</a:t>
            </a:r>
            <a:r>
              <a:rPr lang="pt-BR" dirty="0"/>
              <a:t> </a:t>
            </a:r>
            <a:r>
              <a:rPr lang="pt-BR" dirty="0" err="1"/>
              <a:t>of</a:t>
            </a:r>
            <a:r>
              <a:rPr lang="pt-BR" dirty="0"/>
              <a:t> </a:t>
            </a:r>
            <a:r>
              <a:rPr lang="pt-BR" dirty="0" err="1"/>
              <a:t>the</a:t>
            </a:r>
            <a:r>
              <a:rPr lang="pt-BR" dirty="0"/>
              <a:t> </a:t>
            </a:r>
            <a:r>
              <a:rPr lang="pt-BR" dirty="0" err="1"/>
              <a:t>database</a:t>
            </a:r>
            <a:r>
              <a:rPr lang="pt-BR" dirty="0"/>
              <a:t>;</a:t>
            </a:r>
          </a:p>
          <a:p>
            <a:pPr algn="just">
              <a:spcAft>
                <a:spcPts val="600"/>
              </a:spcAft>
              <a:buClr>
                <a:schemeClr val="bg1"/>
              </a:buClr>
            </a:pPr>
            <a:r>
              <a:rPr lang="en-US" dirty="0"/>
              <a:t>Partial or total prohibition of any data </a:t>
            </a:r>
            <a:r>
              <a:rPr lang="pt-BR" dirty="0" err="1"/>
              <a:t>processing</a:t>
            </a:r>
            <a:r>
              <a:rPr lang="pt-BR" dirty="0"/>
              <a:t> </a:t>
            </a:r>
            <a:r>
              <a:rPr lang="pt-BR" dirty="0" err="1"/>
              <a:t>activities</a:t>
            </a:r>
            <a:r>
              <a:rPr lang="pt-BR" dirty="0"/>
              <a:t>.</a:t>
            </a:r>
          </a:p>
        </p:txBody>
      </p:sp>
      <p:pic>
        <p:nvPicPr>
          <p:cNvPr id="6" name="Imagem 5">
            <a:extLst>
              <a:ext uri="{FF2B5EF4-FFF2-40B4-BE49-F238E27FC236}">
                <a16:creationId xmlns:a16="http://schemas.microsoft.com/office/drawing/2014/main" id="{3A60B11A-CE36-4710-832C-F48FDF6E7F9B}"/>
              </a:ext>
            </a:extLst>
          </p:cNvPr>
          <p:cNvPicPr>
            <a:picLocks noChangeAspect="1"/>
          </p:cNvPicPr>
          <p:nvPr/>
        </p:nvPicPr>
        <p:blipFill>
          <a:blip r:embed="rId4"/>
          <a:stretch>
            <a:fillRect/>
          </a:stretch>
        </p:blipFill>
        <p:spPr>
          <a:xfrm>
            <a:off x="258953" y="2287642"/>
            <a:ext cx="304800" cy="314325"/>
          </a:xfrm>
          <a:prstGeom prst="rect">
            <a:avLst/>
          </a:prstGeom>
        </p:spPr>
      </p:pic>
      <p:pic>
        <p:nvPicPr>
          <p:cNvPr id="8" name="Imagem 7">
            <a:extLst>
              <a:ext uri="{FF2B5EF4-FFF2-40B4-BE49-F238E27FC236}">
                <a16:creationId xmlns:a16="http://schemas.microsoft.com/office/drawing/2014/main" id="{5B55D692-8B9D-44D0-A5B1-1376228325C6}"/>
              </a:ext>
            </a:extLst>
          </p:cNvPr>
          <p:cNvPicPr>
            <a:picLocks noChangeAspect="1"/>
          </p:cNvPicPr>
          <p:nvPr/>
        </p:nvPicPr>
        <p:blipFill>
          <a:blip r:embed="rId5"/>
          <a:stretch>
            <a:fillRect/>
          </a:stretch>
        </p:blipFill>
        <p:spPr>
          <a:xfrm>
            <a:off x="206397" y="2660342"/>
            <a:ext cx="361950" cy="333375"/>
          </a:xfrm>
          <a:prstGeom prst="rect">
            <a:avLst/>
          </a:prstGeom>
        </p:spPr>
      </p:pic>
      <p:pic>
        <p:nvPicPr>
          <p:cNvPr id="14" name="Imagem 13">
            <a:extLst>
              <a:ext uri="{FF2B5EF4-FFF2-40B4-BE49-F238E27FC236}">
                <a16:creationId xmlns:a16="http://schemas.microsoft.com/office/drawing/2014/main" id="{A4B02434-7324-4DC8-8D53-911C3F905A95}"/>
              </a:ext>
            </a:extLst>
          </p:cNvPr>
          <p:cNvPicPr>
            <a:picLocks noChangeAspect="1"/>
          </p:cNvPicPr>
          <p:nvPr/>
        </p:nvPicPr>
        <p:blipFill>
          <a:blip r:embed="rId6"/>
          <a:stretch>
            <a:fillRect/>
          </a:stretch>
        </p:blipFill>
        <p:spPr>
          <a:xfrm>
            <a:off x="220853" y="4055354"/>
            <a:ext cx="381000" cy="342900"/>
          </a:xfrm>
          <a:prstGeom prst="rect">
            <a:avLst/>
          </a:prstGeom>
        </p:spPr>
      </p:pic>
      <p:pic>
        <p:nvPicPr>
          <p:cNvPr id="15" name="Imagem 14">
            <a:extLst>
              <a:ext uri="{FF2B5EF4-FFF2-40B4-BE49-F238E27FC236}">
                <a16:creationId xmlns:a16="http://schemas.microsoft.com/office/drawing/2014/main" id="{2CF4EA89-9AC7-4F0C-A7C4-28DFC14452F0}"/>
              </a:ext>
            </a:extLst>
          </p:cNvPr>
          <p:cNvPicPr>
            <a:picLocks noChangeAspect="1"/>
          </p:cNvPicPr>
          <p:nvPr/>
        </p:nvPicPr>
        <p:blipFill>
          <a:blip r:embed="rId7"/>
          <a:stretch>
            <a:fillRect/>
          </a:stretch>
        </p:blipFill>
        <p:spPr>
          <a:xfrm>
            <a:off x="258953" y="4428317"/>
            <a:ext cx="342900" cy="323850"/>
          </a:xfrm>
          <a:prstGeom prst="rect">
            <a:avLst/>
          </a:prstGeom>
        </p:spPr>
      </p:pic>
      <p:pic>
        <p:nvPicPr>
          <p:cNvPr id="16" name="Imagem 15">
            <a:extLst>
              <a:ext uri="{FF2B5EF4-FFF2-40B4-BE49-F238E27FC236}">
                <a16:creationId xmlns:a16="http://schemas.microsoft.com/office/drawing/2014/main" id="{DA7E2C6A-E614-4012-A7B2-7EADF2B88A82}"/>
              </a:ext>
            </a:extLst>
          </p:cNvPr>
          <p:cNvPicPr>
            <a:picLocks noChangeAspect="1"/>
          </p:cNvPicPr>
          <p:nvPr/>
        </p:nvPicPr>
        <p:blipFill>
          <a:blip r:embed="rId8"/>
          <a:stretch>
            <a:fillRect/>
          </a:stretch>
        </p:blipFill>
        <p:spPr>
          <a:xfrm>
            <a:off x="272266" y="4782230"/>
            <a:ext cx="280194" cy="333375"/>
          </a:xfrm>
          <a:prstGeom prst="rect">
            <a:avLst/>
          </a:prstGeom>
        </p:spPr>
      </p:pic>
      <p:pic>
        <p:nvPicPr>
          <p:cNvPr id="17" name="Imagem 16">
            <a:extLst>
              <a:ext uri="{FF2B5EF4-FFF2-40B4-BE49-F238E27FC236}">
                <a16:creationId xmlns:a16="http://schemas.microsoft.com/office/drawing/2014/main" id="{F926BC31-DEC6-4BD4-A016-1FBAFC18743B}"/>
              </a:ext>
            </a:extLst>
          </p:cNvPr>
          <p:cNvPicPr>
            <a:picLocks noChangeAspect="1"/>
          </p:cNvPicPr>
          <p:nvPr/>
        </p:nvPicPr>
        <p:blipFill>
          <a:blip r:embed="rId9"/>
          <a:stretch>
            <a:fillRect/>
          </a:stretch>
        </p:blipFill>
        <p:spPr>
          <a:xfrm>
            <a:off x="258953" y="5439796"/>
            <a:ext cx="342900" cy="266700"/>
          </a:xfrm>
          <a:prstGeom prst="rect">
            <a:avLst/>
          </a:prstGeom>
        </p:spPr>
      </p:pic>
      <p:sp>
        <p:nvSpPr>
          <p:cNvPr id="21" name="CaixaDeTexto 20">
            <a:extLst>
              <a:ext uri="{FF2B5EF4-FFF2-40B4-BE49-F238E27FC236}">
                <a16:creationId xmlns:a16="http://schemas.microsoft.com/office/drawing/2014/main" id="{EBFB6E4F-7E5D-43CB-A196-A0882678F991}"/>
              </a:ext>
            </a:extLst>
          </p:cNvPr>
          <p:cNvSpPr txBox="1"/>
          <p:nvPr/>
        </p:nvSpPr>
        <p:spPr>
          <a:xfrm>
            <a:off x="6269933" y="1706448"/>
            <a:ext cx="5562667" cy="5170646"/>
          </a:xfrm>
          <a:prstGeom prst="rect">
            <a:avLst/>
          </a:prstGeom>
          <a:noFill/>
        </p:spPr>
        <p:txBody>
          <a:bodyPr wrap="square" rtlCol="0">
            <a:spAutoFit/>
          </a:bodyPr>
          <a:lstStyle/>
          <a:p>
            <a:pPr algn="just"/>
            <a:r>
              <a:rPr lang="en-US" sz="1300" dirty="0"/>
              <a:t>Organizations that knowingly violate PIPEDA requirements for proactive security safeguards, data breach reporting, and keeping data breach records may be fined up to $100,000 CAD per violation.</a:t>
            </a:r>
          </a:p>
          <a:p>
            <a:pPr algn="just"/>
            <a:endParaRPr lang="en-US" sz="1300" dirty="0"/>
          </a:p>
          <a:p>
            <a:pPr algn="just"/>
            <a:r>
              <a:rPr lang="en-US" sz="1300" dirty="0"/>
              <a:t>Reporting data breaches was voluntary under PIPEDA until 2018, at which time reporting any breaches that risk harming individuals became mandatory. Organizations are now required to keep records of all data breaches for 24 months following the initial discovery of a breach. Penalties for non-compliance were introduced alongside the new reporting requirement.</a:t>
            </a:r>
          </a:p>
          <a:p>
            <a:pPr algn="just"/>
            <a:endParaRPr lang="en-US" sz="1300" dirty="0"/>
          </a:p>
          <a:p>
            <a:pPr algn="just"/>
            <a:r>
              <a:rPr lang="en-US" sz="1300" dirty="0"/>
              <a:t>Businesses are most at risk for fines if they discover a data breach and fail to alert customers and the OPC. Failing to establish security safeguards also exposes businesses to financial penalties.</a:t>
            </a:r>
          </a:p>
          <a:p>
            <a:pPr algn="just"/>
            <a:endParaRPr lang="en-US" sz="1300" dirty="0"/>
          </a:p>
          <a:p>
            <a:pPr algn="just"/>
            <a:r>
              <a:rPr lang="en-US" sz="1300" dirty="0"/>
              <a:t>PIPEDA also lists three instances that could lead to </a:t>
            </a:r>
            <a:r>
              <a:rPr lang="en-US" sz="1300" dirty="0">
                <a:solidFill>
                  <a:schemeClr val="tx2"/>
                </a:solidFill>
              </a:rPr>
              <a:t>criminal</a:t>
            </a:r>
            <a:r>
              <a:rPr lang="en-US" sz="1300" dirty="0"/>
              <a:t> prosecutions:</a:t>
            </a:r>
          </a:p>
          <a:p>
            <a:pPr algn="just"/>
            <a:endParaRPr lang="en-US" sz="1400" dirty="0"/>
          </a:p>
          <a:p>
            <a:pPr lvl="1" algn="just">
              <a:spcAft>
                <a:spcPts val="600"/>
              </a:spcAft>
            </a:pPr>
            <a:r>
              <a:rPr lang="en-US" sz="1300" dirty="0"/>
              <a:t>Purposely destroying information after receiving a request to review that information;</a:t>
            </a:r>
          </a:p>
          <a:p>
            <a:pPr lvl="1" algn="just">
              <a:spcAft>
                <a:spcPts val="600"/>
              </a:spcAft>
            </a:pPr>
            <a:r>
              <a:rPr lang="en-US" sz="1300" dirty="0"/>
              <a:t>Retaliatory behavior against employees who attempt to follow PIPEDA; and</a:t>
            </a:r>
          </a:p>
          <a:p>
            <a:pPr lvl="1" algn="just">
              <a:spcAft>
                <a:spcPts val="600"/>
              </a:spcAft>
            </a:pPr>
            <a:r>
              <a:rPr lang="en-US" sz="1300" dirty="0"/>
              <a:t>Hampering investigations after a complaint is lodged.</a:t>
            </a:r>
          </a:p>
          <a:p>
            <a:pPr algn="just"/>
            <a:endParaRPr lang="en-US" sz="1400" dirty="0"/>
          </a:p>
          <a:p>
            <a:pPr algn="just"/>
            <a:endParaRPr lang="pt-BR" sz="1400" dirty="0"/>
          </a:p>
        </p:txBody>
      </p:sp>
      <p:pic>
        <p:nvPicPr>
          <p:cNvPr id="27" name="Imagem 26">
            <a:extLst>
              <a:ext uri="{FF2B5EF4-FFF2-40B4-BE49-F238E27FC236}">
                <a16:creationId xmlns:a16="http://schemas.microsoft.com/office/drawing/2014/main" id="{EE242AA4-BF11-462C-A1A0-2BFCA9C13AA9}"/>
              </a:ext>
            </a:extLst>
          </p:cNvPr>
          <p:cNvPicPr>
            <a:picLocks noChangeAspect="1"/>
          </p:cNvPicPr>
          <p:nvPr/>
        </p:nvPicPr>
        <p:blipFill>
          <a:blip r:embed="rId4"/>
          <a:stretch>
            <a:fillRect/>
          </a:stretch>
        </p:blipFill>
        <p:spPr>
          <a:xfrm>
            <a:off x="6412325" y="5069121"/>
            <a:ext cx="304800" cy="314325"/>
          </a:xfrm>
          <a:prstGeom prst="rect">
            <a:avLst/>
          </a:prstGeom>
        </p:spPr>
      </p:pic>
      <p:pic>
        <p:nvPicPr>
          <p:cNvPr id="28" name="Imagem 27">
            <a:extLst>
              <a:ext uri="{FF2B5EF4-FFF2-40B4-BE49-F238E27FC236}">
                <a16:creationId xmlns:a16="http://schemas.microsoft.com/office/drawing/2014/main" id="{684D2CB4-7A13-4A61-BDBF-AA085AB8A1BA}"/>
              </a:ext>
            </a:extLst>
          </p:cNvPr>
          <p:cNvPicPr>
            <a:picLocks noChangeAspect="1"/>
          </p:cNvPicPr>
          <p:nvPr/>
        </p:nvPicPr>
        <p:blipFill>
          <a:blip r:embed="rId5"/>
          <a:stretch>
            <a:fillRect/>
          </a:stretch>
        </p:blipFill>
        <p:spPr>
          <a:xfrm>
            <a:off x="6383750" y="5572145"/>
            <a:ext cx="361950" cy="333375"/>
          </a:xfrm>
          <a:prstGeom prst="rect">
            <a:avLst/>
          </a:prstGeom>
        </p:spPr>
      </p:pic>
      <p:pic>
        <p:nvPicPr>
          <p:cNvPr id="29" name="Imagem 28">
            <a:extLst>
              <a:ext uri="{FF2B5EF4-FFF2-40B4-BE49-F238E27FC236}">
                <a16:creationId xmlns:a16="http://schemas.microsoft.com/office/drawing/2014/main" id="{086F9D48-0626-420E-AA6A-E69B05C63380}"/>
              </a:ext>
            </a:extLst>
          </p:cNvPr>
          <p:cNvPicPr>
            <a:picLocks noChangeAspect="1"/>
          </p:cNvPicPr>
          <p:nvPr/>
        </p:nvPicPr>
        <p:blipFill>
          <a:blip r:embed="rId6"/>
          <a:stretch>
            <a:fillRect/>
          </a:stretch>
        </p:blipFill>
        <p:spPr>
          <a:xfrm>
            <a:off x="6374225" y="6028169"/>
            <a:ext cx="381000" cy="342900"/>
          </a:xfrm>
          <a:prstGeom prst="rect">
            <a:avLst/>
          </a:prstGeom>
        </p:spPr>
      </p:pic>
    </p:spTree>
    <p:extLst>
      <p:ext uri="{BB962C8B-B14F-4D97-AF65-F5344CB8AC3E}">
        <p14:creationId xmlns:p14="http://schemas.microsoft.com/office/powerpoint/2010/main" val="200806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3EF5997C-7065-9C49-B195-4CC5DD66F3C8}" type="slidenum">
              <a:rPr lang="en-US" smtClean="0"/>
              <a:pPr/>
              <a:t>13</a:t>
            </a:fld>
            <a:endParaRPr lang="en-US" dirty="0"/>
          </a:p>
        </p:txBody>
      </p:sp>
      <p:sp>
        <p:nvSpPr>
          <p:cNvPr id="3" name="Título 2"/>
          <p:cNvSpPr>
            <a:spLocks noGrp="1"/>
          </p:cNvSpPr>
          <p:nvPr>
            <p:ph type="title"/>
          </p:nvPr>
        </p:nvSpPr>
        <p:spPr>
          <a:xfrm>
            <a:off x="567762" y="61479"/>
            <a:ext cx="10987617" cy="472441"/>
          </a:xfrm>
        </p:spPr>
        <p:txBody>
          <a:bodyPr/>
          <a:lstStyle/>
          <a:p>
            <a:r>
              <a:rPr lang="en-US" dirty="0"/>
              <a:t>Data Breach Notification Requirements</a:t>
            </a:r>
          </a:p>
        </p:txBody>
      </p:sp>
      <p:graphicFrame>
        <p:nvGraphicFramePr>
          <p:cNvPr id="5" name="Diagrama 4"/>
          <p:cNvGraphicFramePr/>
          <p:nvPr>
            <p:extLst>
              <p:ext uri="{D42A27DB-BD31-4B8C-83A1-F6EECF244321}">
                <p14:modId xmlns:p14="http://schemas.microsoft.com/office/powerpoint/2010/main" val="199326308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5"/>
          <p:cNvSpPr/>
          <p:nvPr/>
        </p:nvSpPr>
        <p:spPr>
          <a:xfrm>
            <a:off x="2032000" y="866625"/>
            <a:ext cx="2463800" cy="5811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 name="Retângulo 6"/>
          <p:cNvSpPr/>
          <p:nvPr/>
        </p:nvSpPr>
        <p:spPr>
          <a:xfrm>
            <a:off x="6757816" y="852412"/>
            <a:ext cx="2273643" cy="609600"/>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atin typeface="Tahoma" panose="020B0604030504040204" pitchFamily="34" charset="0"/>
                <a:ea typeface="Tahoma" panose="020B0604030504040204" pitchFamily="34" charset="0"/>
                <a:cs typeface="Tahoma" panose="020B0604030504040204" pitchFamily="34" charset="0"/>
              </a:rPr>
              <a:t>LGPD</a:t>
            </a:r>
          </a:p>
        </p:txBody>
      </p:sp>
      <p:sp>
        <p:nvSpPr>
          <p:cNvPr id="8" name="CaixaDeTexto 7"/>
          <p:cNvSpPr txBox="1"/>
          <p:nvPr/>
        </p:nvSpPr>
        <p:spPr>
          <a:xfrm>
            <a:off x="2802110" y="972546"/>
            <a:ext cx="2568575" cy="369332"/>
          </a:xfrm>
          <a:prstGeom prst="rect">
            <a:avLst/>
          </a:prstGeom>
          <a:noFill/>
        </p:spPr>
        <p:txBody>
          <a:bodyPr wrap="square" rtlCol="0">
            <a:spAutoFit/>
          </a:bodyPr>
          <a:lstStyle/>
          <a:p>
            <a:r>
              <a:rPr lang="pt-BR" dirty="0">
                <a:solidFill>
                  <a:schemeClr val="bg1"/>
                </a:solidFill>
              </a:rPr>
              <a:t>PIPEDA</a:t>
            </a:r>
          </a:p>
        </p:txBody>
      </p:sp>
      <p:grpSp>
        <p:nvGrpSpPr>
          <p:cNvPr id="9" name="Grupo 8"/>
          <p:cNvGrpSpPr/>
          <p:nvPr/>
        </p:nvGrpSpPr>
        <p:grpSpPr>
          <a:xfrm>
            <a:off x="10305002" y="1360928"/>
            <a:ext cx="564439" cy="4491889"/>
            <a:chOff x="3788071" y="370881"/>
            <a:chExt cx="564439" cy="4491889"/>
          </a:xfrm>
        </p:grpSpPr>
        <p:sp>
          <p:nvSpPr>
            <p:cNvPr id="10" name="Retângulo 9"/>
            <p:cNvSpPr/>
            <p:nvPr/>
          </p:nvSpPr>
          <p:spPr>
            <a:xfrm rot="5400000">
              <a:off x="1824346" y="2334606"/>
              <a:ext cx="4491889" cy="56443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tângulo 10"/>
            <p:cNvSpPr/>
            <p:nvPr/>
          </p:nvSpPr>
          <p:spPr>
            <a:xfrm rot="5400000">
              <a:off x="1824346" y="2334606"/>
              <a:ext cx="4491889" cy="564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latin typeface="Tahoma" panose="020B0604030504040204" pitchFamily="34" charset="0"/>
                  <a:ea typeface="Tahoma" panose="020B0604030504040204" pitchFamily="34" charset="0"/>
                  <a:cs typeface="Tahoma" panose="020B0604030504040204" pitchFamily="34" charset="0"/>
                </a:rPr>
                <a:t>Reasonable time</a:t>
              </a:r>
            </a:p>
          </p:txBody>
        </p:sp>
      </p:grpSp>
      <p:grpSp>
        <p:nvGrpSpPr>
          <p:cNvPr id="15" name="Grupo 14"/>
          <p:cNvGrpSpPr/>
          <p:nvPr/>
        </p:nvGrpSpPr>
        <p:grpSpPr>
          <a:xfrm>
            <a:off x="670250" y="1350667"/>
            <a:ext cx="608950" cy="4473575"/>
            <a:chOff x="1719879" y="-1"/>
            <a:chExt cx="608950" cy="4473575"/>
          </a:xfrm>
        </p:grpSpPr>
        <p:sp>
          <p:nvSpPr>
            <p:cNvPr id="16" name="Retângulo 15"/>
            <p:cNvSpPr/>
            <p:nvPr/>
          </p:nvSpPr>
          <p:spPr>
            <a:xfrm rot="16200000">
              <a:off x="-212434" y="1932312"/>
              <a:ext cx="4473575" cy="60895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tângulo 16"/>
            <p:cNvSpPr/>
            <p:nvPr/>
          </p:nvSpPr>
          <p:spPr>
            <a:xfrm rot="16200000">
              <a:off x="-212434" y="1932312"/>
              <a:ext cx="4473575" cy="608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3600" dirty="0">
                  <a:latin typeface="Tahoma" panose="020B0604030504040204" pitchFamily="34" charset="0"/>
                  <a:ea typeface="Tahoma" panose="020B0604030504040204" pitchFamily="34" charset="0"/>
                  <a:cs typeface="Tahoma" panose="020B0604030504040204" pitchFamily="34" charset="0"/>
                </a:rPr>
                <a:t>As soon as feasible</a:t>
              </a:r>
              <a:endParaRPr lang="en-US" sz="3600" kern="120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0274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1"/>
          </p:nvPr>
        </p:nvSpPr>
        <p:spPr>
          <a:xfrm>
            <a:off x="10898554" y="6343200"/>
            <a:ext cx="934046" cy="153888"/>
          </a:xfrm>
        </p:spPr>
        <p:txBody>
          <a:bodyPr/>
          <a:lstStyle/>
          <a:p>
            <a:fld id="{F077AD36-6513-4937-8578-8D1887E4EE7D}" type="slidenum">
              <a:rPr lang="pt-BR" smtClean="0"/>
              <a:pPr/>
              <a:t>14</a:t>
            </a:fld>
            <a:endParaRPr lang="pt-BR" dirty="0"/>
          </a:p>
        </p:txBody>
      </p:sp>
      <p:sp>
        <p:nvSpPr>
          <p:cNvPr id="3" name="Título 2"/>
          <p:cNvSpPr>
            <a:spLocks noGrp="1"/>
          </p:cNvSpPr>
          <p:nvPr>
            <p:ph type="title"/>
          </p:nvPr>
        </p:nvSpPr>
        <p:spPr>
          <a:xfrm>
            <a:off x="720000" y="513636"/>
            <a:ext cx="10753200" cy="430887"/>
          </a:xfrm>
        </p:spPr>
        <p:txBody>
          <a:bodyPr/>
          <a:lstStyle/>
          <a:p>
            <a:r>
              <a:rPr lang="en-CA" dirty="0"/>
              <a:t>Public Consultation of the National Data Protection Authority</a:t>
            </a:r>
          </a:p>
        </p:txBody>
      </p:sp>
      <p:sp>
        <p:nvSpPr>
          <p:cNvPr id="5" name="Espaço Reservado para Texto 4"/>
          <p:cNvSpPr>
            <a:spLocks noGrp="1"/>
          </p:cNvSpPr>
          <p:nvPr>
            <p:ph type="body" sz="quarter" idx="17"/>
          </p:nvPr>
        </p:nvSpPr>
        <p:spPr>
          <a:xfrm>
            <a:off x="719998" y="2630400"/>
            <a:ext cx="10395413" cy="3693319"/>
          </a:xfrm>
        </p:spPr>
        <p:txBody>
          <a:bodyPr/>
          <a:lstStyle/>
          <a:p>
            <a:pPr algn="just">
              <a:spcBef>
                <a:spcPts val="600"/>
              </a:spcBef>
              <a:spcAft>
                <a:spcPts val="600"/>
              </a:spcAft>
            </a:pPr>
            <a:r>
              <a:rPr lang="pt-BR" sz="1800" dirty="0"/>
              <a:t>In August, 2021, ANPD </a:t>
            </a:r>
            <a:r>
              <a:rPr lang="en-CA" sz="1800" dirty="0"/>
              <a:t>published</a:t>
            </a:r>
            <a:r>
              <a:rPr lang="pt-BR" sz="1800" dirty="0"/>
              <a:t> </a:t>
            </a:r>
            <a:r>
              <a:rPr lang="en-CA" sz="1800" dirty="0"/>
              <a:t>the Public Consultation on the </a:t>
            </a:r>
            <a:r>
              <a:rPr lang="en-CA" sz="1800" dirty="0">
                <a:solidFill>
                  <a:schemeClr val="tx2"/>
                </a:solidFill>
                <a:hlinkClick r:id="rId2">
                  <a:extLst>
                    <a:ext uri="{A12FA001-AC4F-418D-AE19-62706E023703}">
                      <ahyp:hlinkClr xmlns:ahyp="http://schemas.microsoft.com/office/drawing/2018/hyperlinkcolor" val="tx"/>
                    </a:ext>
                  </a:extLst>
                </a:hlinkClick>
              </a:rPr>
              <a:t>draft resolution</a:t>
            </a:r>
            <a:r>
              <a:rPr lang="en-CA" sz="1800" dirty="0"/>
              <a:t> that regulates the application of the LGPD to these companies, </a:t>
            </a:r>
            <a:r>
              <a:rPr lang="pt-BR" sz="1800" dirty="0"/>
              <a:t>which</a:t>
            </a:r>
            <a:r>
              <a:rPr lang="en-CA" sz="1800" dirty="0"/>
              <a:t> includes, among others, the following topics:</a:t>
            </a:r>
          </a:p>
          <a:p>
            <a:pPr marL="285750" indent="-285750" algn="just">
              <a:spcBef>
                <a:spcPts val="600"/>
              </a:spcBef>
              <a:spcAft>
                <a:spcPts val="600"/>
              </a:spcAft>
              <a:buFont typeface="Arial" panose="020B0604020202020204" pitchFamily="34" charset="0"/>
              <a:buChar char="•"/>
            </a:pPr>
            <a:r>
              <a:rPr lang="en-CA" sz="1800" u="sng" dirty="0"/>
              <a:t>Data subject’s rights</a:t>
            </a:r>
            <a:r>
              <a:rPr lang="en-CA" sz="1800" dirty="0"/>
              <a:t>: exemption to provide data portability and possibility to choose to anonymize, block or delete data.</a:t>
            </a:r>
          </a:p>
          <a:p>
            <a:pPr marL="285750" indent="-285750" algn="just">
              <a:spcBef>
                <a:spcPts val="600"/>
              </a:spcBef>
              <a:spcAft>
                <a:spcPts val="600"/>
              </a:spcAft>
              <a:buFont typeface="Arial" panose="020B0604020202020204" pitchFamily="34" charset="0"/>
              <a:buChar char="•"/>
            </a:pPr>
            <a:r>
              <a:rPr lang="en-CA" sz="1800" u="sng" dirty="0"/>
              <a:t>Response to data subjects</a:t>
            </a:r>
            <a:r>
              <a:rPr lang="en-CA" sz="1800" dirty="0"/>
              <a:t>: may be provided in electronic or physical format and on a more simplified manner.</a:t>
            </a:r>
          </a:p>
          <a:p>
            <a:pPr marL="285750" indent="-285750" algn="just">
              <a:spcBef>
                <a:spcPts val="600"/>
              </a:spcBef>
              <a:spcAft>
                <a:spcPts val="600"/>
              </a:spcAft>
              <a:buFont typeface="Arial" panose="020B0604020202020204" pitchFamily="34" charset="0"/>
              <a:buChar char="•"/>
            </a:pPr>
            <a:r>
              <a:rPr lang="en-CA" sz="1800" u="sng" dirty="0"/>
              <a:t>ROPA</a:t>
            </a:r>
            <a:r>
              <a:rPr lang="en-CA" sz="1800" dirty="0"/>
              <a:t>: exemption to keep records of processing.</a:t>
            </a:r>
          </a:p>
          <a:p>
            <a:pPr marL="285750" indent="-285750" algn="just">
              <a:spcBef>
                <a:spcPts val="600"/>
              </a:spcBef>
              <a:spcAft>
                <a:spcPts val="600"/>
              </a:spcAft>
              <a:buFont typeface="Arial" panose="020B0604020202020204" pitchFamily="34" charset="0"/>
              <a:buChar char="•"/>
            </a:pPr>
            <a:r>
              <a:rPr lang="en-CA" sz="1800" u="sng" dirty="0"/>
              <a:t>Data breach notification</a:t>
            </a:r>
            <a:r>
              <a:rPr lang="en-CA" sz="1800" dirty="0"/>
              <a:t>: ANPD may provide further guidance in terms of specific resolution.</a:t>
            </a:r>
          </a:p>
          <a:p>
            <a:pPr marL="285750" indent="-285750" algn="just">
              <a:spcBef>
                <a:spcPts val="600"/>
              </a:spcBef>
              <a:spcAft>
                <a:spcPts val="600"/>
              </a:spcAft>
              <a:buFont typeface="Arial" panose="020B0604020202020204" pitchFamily="34" charset="0"/>
              <a:buChar char="•"/>
            </a:pPr>
            <a:r>
              <a:rPr lang="en-CA" sz="1800" u="sng" dirty="0"/>
              <a:t>DPO</a:t>
            </a:r>
            <a:r>
              <a:rPr lang="en-CA" sz="1800" dirty="0"/>
              <a:t>: exemption to appoint a DPO.</a:t>
            </a:r>
          </a:p>
          <a:p>
            <a:pPr marL="285750" indent="-285750" algn="just">
              <a:spcBef>
                <a:spcPts val="600"/>
              </a:spcBef>
              <a:spcAft>
                <a:spcPts val="600"/>
              </a:spcAft>
              <a:buFont typeface="Arial" panose="020B0604020202020204" pitchFamily="34" charset="0"/>
              <a:buChar char="•"/>
            </a:pPr>
            <a:r>
              <a:rPr lang="en-CA" sz="1800" u="sng" dirty="0"/>
              <a:t>Deadlines</a:t>
            </a:r>
            <a:r>
              <a:rPr lang="en-CA" sz="1800" dirty="0"/>
              <a:t>: doubled the deadline to respond to data subjects and to ANPD requests.</a:t>
            </a:r>
          </a:p>
        </p:txBody>
      </p:sp>
      <p:sp>
        <p:nvSpPr>
          <p:cNvPr id="8" name="Espaço Reservado para Texto 4">
            <a:extLst>
              <a:ext uri="{FF2B5EF4-FFF2-40B4-BE49-F238E27FC236}">
                <a16:creationId xmlns:a16="http://schemas.microsoft.com/office/drawing/2014/main" id="{FA68DA20-E570-4D4B-948D-208F6AEBF965}"/>
              </a:ext>
            </a:extLst>
          </p:cNvPr>
          <p:cNvSpPr txBox="1">
            <a:spLocks/>
          </p:cNvSpPr>
          <p:nvPr/>
        </p:nvSpPr>
        <p:spPr>
          <a:xfrm>
            <a:off x="719998" y="1177038"/>
            <a:ext cx="10395413" cy="974626"/>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tx1">
                  <a:lumMod val="60000"/>
                  <a:lumOff val="40000"/>
                </a:schemeClr>
              </a:buClr>
              <a:buFontTx/>
              <a:buBlip>
                <a:blip r:embed="rId3"/>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sz="1800" dirty="0"/>
              <a:t>LGPD rules may be simplified for small and microenterprises and startups.</a:t>
            </a:r>
          </a:p>
          <a:p>
            <a:r>
              <a:rPr lang="en-US" i="1" dirty="0"/>
              <a:t>Art. 55-J XVIII – to enact rules, guidelines and </a:t>
            </a:r>
            <a:r>
              <a:rPr lang="en-US" i="1" dirty="0">
                <a:solidFill>
                  <a:schemeClr val="tx2"/>
                </a:solidFill>
              </a:rPr>
              <a:t>simplified processes and extended deadlines</a:t>
            </a:r>
            <a:r>
              <a:rPr lang="en-US" i="1" dirty="0"/>
              <a:t>, so that microenterprises , startups and small businesses are able to adapt to this Law;</a:t>
            </a:r>
          </a:p>
        </p:txBody>
      </p:sp>
      <p:pic>
        <p:nvPicPr>
          <p:cNvPr id="9" name="Imagem 8">
            <a:extLst>
              <a:ext uri="{FF2B5EF4-FFF2-40B4-BE49-F238E27FC236}">
                <a16:creationId xmlns:a16="http://schemas.microsoft.com/office/drawing/2014/main" id="{5035A853-91F4-4B17-8667-0BCD87ABE4D4}"/>
              </a:ext>
            </a:extLst>
          </p:cNvPr>
          <p:cNvPicPr>
            <a:picLocks noChangeAspect="1"/>
          </p:cNvPicPr>
          <p:nvPr/>
        </p:nvPicPr>
        <p:blipFill>
          <a:blip r:embed="rId4"/>
          <a:stretch>
            <a:fillRect/>
          </a:stretch>
        </p:blipFill>
        <p:spPr>
          <a:xfrm>
            <a:off x="163506" y="1177038"/>
            <a:ext cx="478363" cy="493312"/>
          </a:xfrm>
          <a:prstGeom prst="rect">
            <a:avLst/>
          </a:prstGeom>
        </p:spPr>
      </p:pic>
      <p:pic>
        <p:nvPicPr>
          <p:cNvPr id="10" name="Imagem 9">
            <a:extLst>
              <a:ext uri="{FF2B5EF4-FFF2-40B4-BE49-F238E27FC236}">
                <a16:creationId xmlns:a16="http://schemas.microsoft.com/office/drawing/2014/main" id="{9B9E81A5-1BBC-4273-A7BE-83DF5D3AE687}"/>
              </a:ext>
            </a:extLst>
          </p:cNvPr>
          <p:cNvPicPr>
            <a:picLocks noChangeAspect="1"/>
          </p:cNvPicPr>
          <p:nvPr/>
        </p:nvPicPr>
        <p:blipFill>
          <a:blip r:embed="rId5"/>
          <a:stretch>
            <a:fillRect/>
          </a:stretch>
        </p:blipFill>
        <p:spPr>
          <a:xfrm>
            <a:off x="28096" y="2630400"/>
            <a:ext cx="615593" cy="493312"/>
          </a:xfrm>
          <a:prstGeom prst="rect">
            <a:avLst/>
          </a:prstGeom>
        </p:spPr>
      </p:pic>
    </p:spTree>
    <p:extLst>
      <p:ext uri="{BB962C8B-B14F-4D97-AF65-F5344CB8AC3E}">
        <p14:creationId xmlns:p14="http://schemas.microsoft.com/office/powerpoint/2010/main" val="305805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5">
            <a:extLst>
              <a:ext uri="{FF2B5EF4-FFF2-40B4-BE49-F238E27FC236}">
                <a16:creationId xmlns:a16="http://schemas.microsoft.com/office/drawing/2014/main" id="{626C465B-FECA-4B3D-BE65-2ADC2DE061A0}"/>
              </a:ext>
            </a:extLst>
          </p:cNvPr>
          <p:cNvSpPr txBox="1">
            <a:spLocks/>
          </p:cNvSpPr>
          <p:nvPr/>
        </p:nvSpPr>
        <p:spPr>
          <a:xfrm>
            <a:off x="622266" y="2042891"/>
            <a:ext cx="3052796" cy="215444"/>
          </a:xfrm>
          <a:prstGeom prst="rect">
            <a:avLst/>
          </a:prstGeom>
        </p:spPr>
        <p:txBody>
          <a:bodyPr/>
          <a:lst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tx1">
                  <a:lumMod val="60000"/>
                  <a:lumOff val="40000"/>
                </a:schemeClr>
              </a:buClr>
              <a:buFontTx/>
              <a:buBlip>
                <a:blip r:embed="rId2"/>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b="1" dirty="0">
                <a:solidFill>
                  <a:schemeClr val="tx2"/>
                </a:solidFill>
              </a:rPr>
              <a:t>Fabio Kujawski</a:t>
            </a:r>
          </a:p>
        </p:txBody>
      </p:sp>
      <p:sp>
        <p:nvSpPr>
          <p:cNvPr id="3" name="Espaço Reservado para Texto 7">
            <a:extLst>
              <a:ext uri="{FF2B5EF4-FFF2-40B4-BE49-F238E27FC236}">
                <a16:creationId xmlns:a16="http://schemas.microsoft.com/office/drawing/2014/main" id="{98185C18-64B1-4936-AED1-F144CAF272FD}"/>
              </a:ext>
            </a:extLst>
          </p:cNvPr>
          <p:cNvSpPr txBox="1">
            <a:spLocks/>
          </p:cNvSpPr>
          <p:nvPr/>
        </p:nvSpPr>
        <p:spPr>
          <a:xfrm>
            <a:off x="622266" y="2657479"/>
            <a:ext cx="2797200" cy="184666"/>
          </a:xfrm>
          <a:prstGeom prst="rect">
            <a:avLst/>
          </a:prstGeom>
        </p:spPr>
        <p:txBody>
          <a:bodyPr/>
          <a:lst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tx1">
                  <a:lumMod val="60000"/>
                  <a:lumOff val="40000"/>
                </a:schemeClr>
              </a:buClr>
              <a:buFontTx/>
              <a:buBlip>
                <a:blip r:embed="rId2"/>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+55 11 98386-2000</a:t>
            </a:r>
          </a:p>
        </p:txBody>
      </p:sp>
      <p:sp>
        <p:nvSpPr>
          <p:cNvPr id="4" name="Espaço Reservado para Texto 6">
            <a:extLst>
              <a:ext uri="{FF2B5EF4-FFF2-40B4-BE49-F238E27FC236}">
                <a16:creationId xmlns:a16="http://schemas.microsoft.com/office/drawing/2014/main" id="{F83F2348-6C7E-4227-B3F7-1A90B670F36E}"/>
              </a:ext>
            </a:extLst>
          </p:cNvPr>
          <p:cNvSpPr txBox="1">
            <a:spLocks/>
          </p:cNvSpPr>
          <p:nvPr/>
        </p:nvSpPr>
        <p:spPr>
          <a:xfrm>
            <a:off x="622266" y="2365574"/>
            <a:ext cx="3052795" cy="184666"/>
          </a:xfrm>
          <a:prstGeom prst="rect">
            <a:avLst/>
          </a:prstGeom>
        </p:spPr>
        <p:txBody>
          <a:bodyPr/>
          <a:lst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tx1">
                  <a:lumMod val="60000"/>
                  <a:lumOff val="40000"/>
                </a:schemeClr>
              </a:buClr>
              <a:buFontTx/>
              <a:buBlip>
                <a:blip r:embed="rId2"/>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kujawski@mattosfilho.com.br</a:t>
            </a:r>
          </a:p>
        </p:txBody>
      </p:sp>
    </p:spTree>
    <p:extLst>
      <p:ext uri="{BB962C8B-B14F-4D97-AF65-F5344CB8AC3E}">
        <p14:creationId xmlns:p14="http://schemas.microsoft.com/office/powerpoint/2010/main" val="63270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3EF5997C-7065-9C49-B195-4CC5DD66F3C8}" type="slidenum">
              <a:rPr lang="en-US" smtClean="0"/>
              <a:pPr/>
              <a:t>2</a:t>
            </a:fld>
            <a:endParaRPr lang="en-US" dirty="0"/>
          </a:p>
        </p:txBody>
      </p:sp>
      <p:pic>
        <p:nvPicPr>
          <p:cNvPr id="1027" name="Picture 3" descr="https://cdn.static-economist.com/sites/default/files/images/print-edition/20180407_LDD002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04" y="1809284"/>
            <a:ext cx="9465972" cy="4333942"/>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1210614" y="678007"/>
            <a:ext cx="9350062" cy="1169551"/>
          </a:xfrm>
          <a:prstGeom prst="rect">
            <a:avLst/>
          </a:prstGeom>
        </p:spPr>
        <p:txBody>
          <a:bodyPr wrap="square">
            <a:spAutoFit/>
          </a:bodyPr>
          <a:lstStyle/>
          <a:p>
            <a:r>
              <a:rPr lang="en-US" sz="2500" dirty="0">
                <a:solidFill>
                  <a:srgbClr val="121212"/>
                </a:solidFill>
                <a:latin typeface="Aharoni" panose="02010803020104030203" pitchFamily="2" charset="-79"/>
                <a:cs typeface="Aharoni" panose="02010803020104030203" pitchFamily="2" charset="-79"/>
              </a:rPr>
              <a:t>America should borrow from Europe’s data-privacy law</a:t>
            </a:r>
            <a:endParaRPr lang="en-US" sz="2500" b="1" dirty="0">
              <a:latin typeface="Aharoni" panose="02010803020104030203" pitchFamily="2" charset="-79"/>
              <a:cs typeface="Aharoni" panose="02010803020104030203" pitchFamily="2" charset="-79"/>
            </a:endParaRPr>
          </a:p>
          <a:p>
            <a:pPr>
              <a:spcAft>
                <a:spcPts val="0"/>
              </a:spcAft>
            </a:pPr>
            <a:endParaRPr lang="en-US" sz="500" dirty="0">
              <a:latin typeface="Aharoni" panose="02010803020104030203" pitchFamily="2" charset="-79"/>
              <a:cs typeface="Aharoni" panose="02010803020104030203" pitchFamily="2" charset="-79"/>
            </a:endParaRPr>
          </a:p>
          <a:p>
            <a:pPr>
              <a:spcAft>
                <a:spcPts val="0"/>
              </a:spcAft>
            </a:pPr>
            <a:r>
              <a:rPr lang="en-US" sz="2000" dirty="0">
                <a:latin typeface="Aharoni" panose="02010803020104030203" pitchFamily="2" charset="-79"/>
                <a:cs typeface="Aharoni" panose="02010803020104030203" pitchFamily="2" charset="-79"/>
              </a:rPr>
              <a:t>The GDPR’s premise, that consumers should be in charge of their own personal data, is the right one</a:t>
            </a:r>
            <a:endParaRPr lang="en-US" sz="2000" dirty="0">
              <a:effectLst/>
              <a:latin typeface="Aharoni" panose="02010803020104030203" pitchFamily="2" charset="-79"/>
              <a:cs typeface="Aharoni" panose="02010803020104030203" pitchFamily="2" charset="-79"/>
            </a:endParaRPr>
          </a:p>
        </p:txBody>
      </p:sp>
      <p:sp>
        <p:nvSpPr>
          <p:cNvPr id="8" name="CaixaDeTexto 7"/>
          <p:cNvSpPr txBox="1"/>
          <p:nvPr/>
        </p:nvSpPr>
        <p:spPr>
          <a:xfrm>
            <a:off x="1146206" y="6164385"/>
            <a:ext cx="3412901" cy="369332"/>
          </a:xfrm>
          <a:prstGeom prst="rect">
            <a:avLst/>
          </a:prstGeom>
          <a:noFill/>
        </p:spPr>
        <p:txBody>
          <a:bodyPr wrap="square" rtlCol="0">
            <a:spAutoFit/>
          </a:bodyPr>
          <a:lstStyle/>
          <a:p>
            <a:r>
              <a:rPr lang="pt-BR" b="1" dirty="0">
                <a:solidFill>
                  <a:schemeClr val="bg2">
                    <a:lumMod val="10000"/>
                  </a:schemeClr>
                </a:solidFill>
              </a:rPr>
              <a:t>The </a:t>
            </a:r>
            <a:r>
              <a:rPr lang="pt-BR" b="1" dirty="0" err="1">
                <a:solidFill>
                  <a:schemeClr val="bg2">
                    <a:lumMod val="10000"/>
                  </a:schemeClr>
                </a:solidFill>
              </a:rPr>
              <a:t>Economist</a:t>
            </a:r>
            <a:r>
              <a:rPr lang="pt-BR" b="1" dirty="0">
                <a:solidFill>
                  <a:schemeClr val="bg2">
                    <a:lumMod val="10000"/>
                  </a:schemeClr>
                </a:solidFill>
              </a:rPr>
              <a:t> – </a:t>
            </a:r>
            <a:r>
              <a:rPr lang="pt-BR" b="1" dirty="0" err="1">
                <a:solidFill>
                  <a:schemeClr val="bg2">
                    <a:lumMod val="10000"/>
                  </a:schemeClr>
                </a:solidFill>
              </a:rPr>
              <a:t>April</a:t>
            </a:r>
            <a:r>
              <a:rPr lang="pt-BR" b="1" dirty="0">
                <a:solidFill>
                  <a:schemeClr val="bg2">
                    <a:lumMod val="10000"/>
                  </a:schemeClr>
                </a:solidFill>
              </a:rPr>
              <a:t> 2018</a:t>
            </a:r>
          </a:p>
        </p:txBody>
      </p:sp>
    </p:spTree>
    <p:extLst>
      <p:ext uri="{BB962C8B-B14F-4D97-AF65-F5344CB8AC3E}">
        <p14:creationId xmlns:p14="http://schemas.microsoft.com/office/powerpoint/2010/main" val="7368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1"/>
          </p:nvPr>
        </p:nvSpPr>
        <p:spPr>
          <a:xfrm>
            <a:off x="10898554" y="6343200"/>
            <a:ext cx="934046" cy="153888"/>
          </a:xfrm>
        </p:spPr>
        <p:txBody>
          <a:bodyPr/>
          <a:lstStyle/>
          <a:p>
            <a:fld id="{F077AD36-6513-4937-8578-8D1887E4EE7D}" type="slidenum">
              <a:rPr lang="pt-BR" smtClean="0"/>
              <a:pPr/>
              <a:t>3</a:t>
            </a:fld>
            <a:endParaRPr lang="pt-BR" dirty="0"/>
          </a:p>
        </p:txBody>
      </p:sp>
      <p:sp>
        <p:nvSpPr>
          <p:cNvPr id="3" name="Título 2"/>
          <p:cNvSpPr>
            <a:spLocks noGrp="1"/>
          </p:cNvSpPr>
          <p:nvPr>
            <p:ph type="title"/>
          </p:nvPr>
        </p:nvSpPr>
        <p:spPr>
          <a:xfrm>
            <a:off x="720000" y="513636"/>
            <a:ext cx="10753200" cy="430887"/>
          </a:xfrm>
        </p:spPr>
        <p:txBody>
          <a:bodyPr/>
          <a:lstStyle/>
          <a:p>
            <a:r>
              <a:rPr lang="en-CA" dirty="0"/>
              <a:t>Introduction</a:t>
            </a:r>
          </a:p>
        </p:txBody>
      </p:sp>
      <p:sp>
        <p:nvSpPr>
          <p:cNvPr id="5" name="Espaço Reservado para Texto 4"/>
          <p:cNvSpPr>
            <a:spLocks noGrp="1"/>
          </p:cNvSpPr>
          <p:nvPr>
            <p:ph type="body" sz="quarter" idx="17"/>
          </p:nvPr>
        </p:nvSpPr>
        <p:spPr>
          <a:xfrm>
            <a:off x="720000" y="1243204"/>
            <a:ext cx="10395413" cy="5293757"/>
          </a:xfrm>
        </p:spPr>
        <p:txBody>
          <a:bodyPr/>
          <a:lstStyle/>
          <a:p>
            <a:pPr algn="just">
              <a:spcBef>
                <a:spcPts val="600"/>
              </a:spcBef>
              <a:spcAft>
                <a:spcPts val="600"/>
              </a:spcAft>
            </a:pPr>
            <a:endParaRPr lang="en-CA" sz="1800" b="1" dirty="0"/>
          </a:p>
          <a:p>
            <a:pPr algn="just">
              <a:spcBef>
                <a:spcPts val="600"/>
              </a:spcBef>
              <a:spcAft>
                <a:spcPts val="600"/>
              </a:spcAft>
            </a:pPr>
            <a:endParaRPr lang="en-CA" sz="1800" dirty="0">
              <a:solidFill>
                <a:schemeClr val="tx2"/>
              </a:solidFill>
              <a:hlinkClick r:id="rId2">
                <a:extLst>
                  <a:ext uri="{A12FA001-AC4F-418D-AE19-62706E023703}">
                    <ahyp:hlinkClr xmlns:ahyp="http://schemas.microsoft.com/office/drawing/2018/hyperlinkcolor" val="tx"/>
                  </a:ext>
                </a:extLst>
              </a:hlinkClick>
            </a:endParaRPr>
          </a:p>
          <a:p>
            <a:pPr algn="just">
              <a:spcBef>
                <a:spcPts val="600"/>
              </a:spcBef>
              <a:spcAft>
                <a:spcPts val="600"/>
              </a:spcAft>
            </a:pPr>
            <a:r>
              <a:rPr lang="en-CA" sz="1800" dirty="0">
                <a:solidFill>
                  <a:schemeClr val="tx2"/>
                </a:solidFill>
                <a:hlinkClick r:id="rId2">
                  <a:extLst>
                    <a:ext uri="{A12FA001-AC4F-418D-AE19-62706E023703}">
                      <ahyp:hlinkClr xmlns:ahyp="http://schemas.microsoft.com/office/drawing/2018/hyperlinkcolor" val="tx"/>
                    </a:ext>
                  </a:extLst>
                </a:hlinkClick>
              </a:rPr>
              <a:t>Personal Information Protection and Electronic Documents Act </a:t>
            </a:r>
            <a:r>
              <a:rPr lang="en-CA" sz="1800" dirty="0">
                <a:solidFill>
                  <a:schemeClr val="tx2"/>
                </a:solidFill>
              </a:rPr>
              <a:t>(“PIPEDA”</a:t>
            </a:r>
            <a:r>
              <a:rPr lang="pt-BR" sz="1800" dirty="0">
                <a:solidFill>
                  <a:schemeClr val="tx2"/>
                </a:solidFill>
              </a:rPr>
              <a:t>)</a:t>
            </a:r>
            <a:r>
              <a:rPr lang="en-CA" sz="1800" dirty="0">
                <a:solidFill>
                  <a:schemeClr val="tx2"/>
                </a:solidFill>
              </a:rPr>
              <a:t> </a:t>
            </a:r>
          </a:p>
          <a:p>
            <a:pPr algn="just">
              <a:spcBef>
                <a:spcPts val="600"/>
              </a:spcBef>
              <a:spcAft>
                <a:spcPts val="600"/>
              </a:spcAft>
            </a:pPr>
            <a:r>
              <a:rPr lang="en-CA" sz="1800" dirty="0"/>
              <a:t>Protection of personal information by the private sector (Part 1)</a:t>
            </a:r>
          </a:p>
          <a:p>
            <a:pPr algn="just">
              <a:spcBef>
                <a:spcPts val="600"/>
              </a:spcBef>
              <a:spcAft>
                <a:spcPts val="600"/>
              </a:spcAft>
            </a:pPr>
            <a:r>
              <a:rPr lang="en-CA" sz="1800" dirty="0"/>
              <a:t>Use of electronic documents (Part 2).</a:t>
            </a:r>
          </a:p>
          <a:p>
            <a:pPr algn="just">
              <a:spcBef>
                <a:spcPts val="600"/>
              </a:spcBef>
              <a:spcAft>
                <a:spcPts val="600"/>
              </a:spcAft>
            </a:pPr>
            <a:r>
              <a:rPr lang="en-CA" sz="1800" dirty="0">
                <a:hlinkClick r:id="rId3">
                  <a:extLst>
                    <a:ext uri="{A12FA001-AC4F-418D-AE19-62706E023703}">
                      <ahyp:hlinkClr xmlns:ahyp="http://schemas.microsoft.com/office/drawing/2018/hyperlinkcolor" val="tx"/>
                    </a:ext>
                  </a:extLst>
                </a:hlinkClick>
              </a:rPr>
              <a:t>Privacy Act</a:t>
            </a:r>
            <a:r>
              <a:rPr lang="en-CA" sz="1800" dirty="0"/>
              <a:t> </a:t>
            </a:r>
            <a:r>
              <a:rPr lang="pt-BR" sz="1800" dirty="0"/>
              <a:t>(</a:t>
            </a:r>
            <a:r>
              <a:rPr lang="en-CA" sz="1800" dirty="0"/>
              <a:t>applicable</a:t>
            </a:r>
            <a:r>
              <a:rPr lang="pt-BR" sz="1800" dirty="0"/>
              <a:t> for </a:t>
            </a:r>
            <a:r>
              <a:rPr lang="en-CA" sz="1800" dirty="0"/>
              <a:t>government institutions) </a:t>
            </a:r>
          </a:p>
          <a:p>
            <a:pPr algn="just">
              <a:spcBef>
                <a:spcPts val="600"/>
              </a:spcBef>
              <a:spcAft>
                <a:spcPts val="600"/>
              </a:spcAft>
            </a:pPr>
            <a:endParaRPr lang="en-US" sz="1800" dirty="0"/>
          </a:p>
          <a:p>
            <a:pPr algn="just">
              <a:spcBef>
                <a:spcPts val="600"/>
              </a:spcBef>
              <a:spcAft>
                <a:spcPts val="600"/>
              </a:spcAft>
            </a:pPr>
            <a:endParaRPr lang="en-US" sz="1800" dirty="0"/>
          </a:p>
          <a:p>
            <a:pPr algn="just">
              <a:spcBef>
                <a:spcPts val="600"/>
              </a:spcBef>
              <a:spcAft>
                <a:spcPts val="600"/>
              </a:spcAft>
            </a:pPr>
            <a:endParaRPr lang="en-US" sz="1800" dirty="0"/>
          </a:p>
          <a:p>
            <a:pPr algn="just">
              <a:spcBef>
                <a:spcPts val="600"/>
              </a:spcBef>
              <a:spcAft>
                <a:spcPts val="600"/>
              </a:spcAft>
            </a:pPr>
            <a:r>
              <a:rPr lang="en-US" sz="1800" dirty="0">
                <a:solidFill>
                  <a:schemeClr val="tx2"/>
                </a:solidFill>
              </a:rPr>
              <a:t>1990 Consumer Protection Code</a:t>
            </a:r>
          </a:p>
          <a:p>
            <a:pPr algn="just">
              <a:spcBef>
                <a:spcPts val="600"/>
              </a:spcBef>
              <a:spcAft>
                <a:spcPts val="600"/>
              </a:spcAft>
            </a:pPr>
            <a:r>
              <a:rPr lang="en-US" sz="1800" dirty="0">
                <a:solidFill>
                  <a:schemeClr val="tx2"/>
                </a:solidFill>
              </a:rPr>
              <a:t>2014 Internet Act </a:t>
            </a:r>
            <a:r>
              <a:rPr lang="en-US" sz="1800" dirty="0"/>
              <a:t>(establishes rights and obligations for online businesses/platforms)</a:t>
            </a:r>
          </a:p>
          <a:p>
            <a:pPr algn="just">
              <a:spcBef>
                <a:spcPts val="600"/>
              </a:spcBef>
              <a:spcAft>
                <a:spcPts val="600"/>
              </a:spcAft>
            </a:pPr>
            <a:r>
              <a:rPr lang="en-US" sz="1800" dirty="0">
                <a:solidFill>
                  <a:schemeClr val="tx2"/>
                </a:solidFill>
                <a:hlinkClick r:id="rId4">
                  <a:extLst>
                    <a:ext uri="{A12FA001-AC4F-418D-AE19-62706E023703}">
                      <ahyp:hlinkClr xmlns:ahyp="http://schemas.microsoft.com/office/drawing/2018/hyperlinkcolor" val="tx"/>
                    </a:ext>
                  </a:extLst>
                </a:hlinkClick>
              </a:rPr>
              <a:t>2018 General Data Protection Law</a:t>
            </a:r>
            <a:r>
              <a:rPr lang="en-US" sz="1800" dirty="0">
                <a:solidFill>
                  <a:schemeClr val="tx2"/>
                </a:solidFill>
              </a:rPr>
              <a:t> (“LGPD”)</a:t>
            </a:r>
            <a:r>
              <a:rPr lang="en-US" sz="1800" dirty="0"/>
              <a:t> regulates all personal data processing operations, carried out by </a:t>
            </a:r>
            <a:r>
              <a:rPr lang="en-US" sz="1800" b="1" dirty="0"/>
              <a:t>public and private entities</a:t>
            </a:r>
            <a:r>
              <a:rPr lang="en-US" sz="1800" dirty="0"/>
              <a:t>, and to all business sectors.</a:t>
            </a:r>
          </a:p>
        </p:txBody>
      </p:sp>
      <p:pic>
        <p:nvPicPr>
          <p:cNvPr id="6" name="Imagem 5" descr="Logotipo, Ícone&#10;&#10;Descrição gerada com muito alta confiança">
            <a:extLst>
              <a:ext uri="{FF2B5EF4-FFF2-40B4-BE49-F238E27FC236}">
                <a16:creationId xmlns:a16="http://schemas.microsoft.com/office/drawing/2014/main" id="{B39B214A-2293-4982-9C61-CF9533BBB116}"/>
              </a:ext>
            </a:extLst>
          </p:cNvPr>
          <p:cNvPicPr>
            <a:picLocks noChangeAspect="1"/>
          </p:cNvPicPr>
          <p:nvPr/>
        </p:nvPicPr>
        <p:blipFill>
          <a:blip r:embed="rId5"/>
          <a:stretch>
            <a:fillRect/>
          </a:stretch>
        </p:blipFill>
        <p:spPr>
          <a:xfrm>
            <a:off x="657102" y="4054403"/>
            <a:ext cx="597317" cy="597317"/>
          </a:xfrm>
          <a:prstGeom prst="rect">
            <a:avLst/>
          </a:prstGeom>
        </p:spPr>
      </p:pic>
      <p:pic>
        <p:nvPicPr>
          <p:cNvPr id="7" name="Imagem 6" descr="Logotipo, Ícone&#10;&#10;Descrição gerada com muito alta confiança">
            <a:extLst>
              <a:ext uri="{FF2B5EF4-FFF2-40B4-BE49-F238E27FC236}">
                <a16:creationId xmlns:a16="http://schemas.microsoft.com/office/drawing/2014/main" id="{2E734092-9759-4422-A1E9-6520B5EE8B6F}"/>
              </a:ext>
            </a:extLst>
          </p:cNvPr>
          <p:cNvPicPr>
            <a:picLocks noChangeAspect="1"/>
          </p:cNvPicPr>
          <p:nvPr/>
        </p:nvPicPr>
        <p:blipFill>
          <a:blip r:embed="rId6"/>
          <a:stretch>
            <a:fillRect/>
          </a:stretch>
        </p:blipFill>
        <p:spPr>
          <a:xfrm>
            <a:off x="657103" y="1243204"/>
            <a:ext cx="597317" cy="597317"/>
          </a:xfrm>
          <a:prstGeom prst="rect">
            <a:avLst/>
          </a:prstGeom>
        </p:spPr>
      </p:pic>
    </p:spTree>
    <p:extLst>
      <p:ext uri="{BB962C8B-B14F-4D97-AF65-F5344CB8AC3E}">
        <p14:creationId xmlns:p14="http://schemas.microsoft.com/office/powerpoint/2010/main" val="67641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9400" y="275706"/>
            <a:ext cx="10753200" cy="553998"/>
          </a:xfrm>
        </p:spPr>
        <p:txBody>
          <a:bodyPr/>
          <a:lstStyle/>
          <a:p>
            <a:pPr algn="ctr"/>
            <a:r>
              <a:rPr lang="en-US" sz="3600" dirty="0"/>
              <a:t>Applicability</a:t>
            </a:r>
            <a:endParaRPr lang="pt-BR" sz="3600" dirty="0"/>
          </a:p>
        </p:txBody>
      </p:sp>
      <p:sp>
        <p:nvSpPr>
          <p:cNvPr id="3" name="Espaço Reservado para Número de Slide 2"/>
          <p:cNvSpPr>
            <a:spLocks noGrp="1"/>
          </p:cNvSpPr>
          <p:nvPr>
            <p:ph type="sldNum" sz="quarter" idx="11"/>
          </p:nvPr>
        </p:nvSpPr>
        <p:spPr/>
        <p:txBody>
          <a:bodyPr/>
          <a:lstStyle/>
          <a:p>
            <a:fld id="{F077AD36-6513-4937-8578-8D1887E4EE7D}" type="slidenum">
              <a:rPr lang="pt-BR" smtClean="0"/>
              <a:pPr/>
              <a:t>4</a:t>
            </a:fld>
            <a:endParaRPr lang="pt-BR" dirty="0"/>
          </a:p>
        </p:txBody>
      </p:sp>
      <p:pic>
        <p:nvPicPr>
          <p:cNvPr id="7" name="Imagem 6" descr="Logotipo, Ícone&#10;&#10;Descrição gerada com muito alta confiança">
            <a:extLst>
              <a:ext uri="{FF2B5EF4-FFF2-40B4-BE49-F238E27FC236}">
                <a16:creationId xmlns:a16="http://schemas.microsoft.com/office/drawing/2014/main" id="{5981C3A9-81DD-45AB-BD5B-C16B3A0F14B7}"/>
              </a:ext>
            </a:extLst>
          </p:cNvPr>
          <p:cNvPicPr>
            <a:picLocks noChangeAspect="1"/>
          </p:cNvPicPr>
          <p:nvPr/>
        </p:nvPicPr>
        <p:blipFill>
          <a:blip r:embed="rId2"/>
          <a:stretch>
            <a:fillRect/>
          </a:stretch>
        </p:blipFill>
        <p:spPr>
          <a:xfrm>
            <a:off x="8779568" y="991724"/>
            <a:ext cx="597317" cy="597317"/>
          </a:xfrm>
          <a:prstGeom prst="rect">
            <a:avLst/>
          </a:prstGeom>
        </p:spPr>
      </p:pic>
      <p:pic>
        <p:nvPicPr>
          <p:cNvPr id="9" name="Imagem 8" descr="Logotipo, Ícone&#10;&#10;Descrição gerada com muito alta confiança">
            <a:extLst>
              <a:ext uri="{FF2B5EF4-FFF2-40B4-BE49-F238E27FC236}">
                <a16:creationId xmlns:a16="http://schemas.microsoft.com/office/drawing/2014/main" id="{02DA5982-50B6-4597-9E09-10A594FBAF4B}"/>
              </a:ext>
            </a:extLst>
          </p:cNvPr>
          <p:cNvPicPr>
            <a:picLocks noChangeAspect="1"/>
          </p:cNvPicPr>
          <p:nvPr/>
        </p:nvPicPr>
        <p:blipFill>
          <a:blip r:embed="rId3"/>
          <a:stretch>
            <a:fillRect/>
          </a:stretch>
        </p:blipFill>
        <p:spPr>
          <a:xfrm>
            <a:off x="2815116" y="991723"/>
            <a:ext cx="597317" cy="597317"/>
          </a:xfrm>
          <a:prstGeom prst="rect">
            <a:avLst/>
          </a:prstGeom>
        </p:spPr>
      </p:pic>
      <p:sp>
        <p:nvSpPr>
          <p:cNvPr id="12" name="CaixaDeTexto 11">
            <a:extLst>
              <a:ext uri="{FF2B5EF4-FFF2-40B4-BE49-F238E27FC236}">
                <a16:creationId xmlns:a16="http://schemas.microsoft.com/office/drawing/2014/main" id="{DE94E890-8A08-43A4-BFD2-4A6DA81B4F0A}"/>
              </a:ext>
            </a:extLst>
          </p:cNvPr>
          <p:cNvSpPr txBox="1"/>
          <p:nvPr/>
        </p:nvSpPr>
        <p:spPr>
          <a:xfrm>
            <a:off x="574457" y="1939847"/>
            <a:ext cx="5078634" cy="3539430"/>
          </a:xfrm>
          <a:prstGeom prst="rect">
            <a:avLst/>
          </a:prstGeom>
          <a:noFill/>
        </p:spPr>
        <p:txBody>
          <a:bodyPr wrap="square" rtlCol="0">
            <a:spAutoFit/>
          </a:bodyPr>
          <a:lstStyle/>
          <a:p>
            <a:pPr algn="just"/>
            <a:r>
              <a:rPr lang="pt-BR" sz="1600" dirty="0"/>
              <a:t>The </a:t>
            </a:r>
            <a:r>
              <a:rPr lang="pt-BR" sz="1600" b="1" dirty="0"/>
              <a:t>LGPD</a:t>
            </a:r>
            <a:r>
              <a:rPr lang="pt-BR" sz="1600" dirty="0"/>
              <a:t> </a:t>
            </a:r>
            <a:r>
              <a:rPr lang="en-CA" sz="1600" dirty="0"/>
              <a:t>applies to any processing operation carried out by </a:t>
            </a:r>
            <a:r>
              <a:rPr lang="en-CA" sz="1600" b="1" dirty="0"/>
              <a:t>government </a:t>
            </a:r>
            <a:r>
              <a:rPr lang="en-CA" sz="1600" dirty="0"/>
              <a:t>(or government controlled entity), or </a:t>
            </a:r>
            <a:r>
              <a:rPr lang="en-CA" sz="1600" b="1" dirty="0"/>
              <a:t>private enterprise</a:t>
            </a:r>
            <a:r>
              <a:rPr lang="en-CA" sz="1600" dirty="0"/>
              <a:t>, regardless of country where the entity is based</a:t>
            </a:r>
            <a:r>
              <a:rPr lang="en-US" sz="1600" dirty="0"/>
              <a:t>, provided that:</a:t>
            </a:r>
            <a:endParaRPr lang="pt-BR" sz="1600" dirty="0"/>
          </a:p>
          <a:p>
            <a:pPr algn="just"/>
            <a:endParaRPr lang="pt-BR" sz="1600" dirty="0"/>
          </a:p>
          <a:p>
            <a:pPr marL="342900" indent="-342900" algn="just">
              <a:buClr>
                <a:schemeClr val="tx2"/>
              </a:buClr>
              <a:buFont typeface="+mj-lt"/>
              <a:buAutoNum type="arabicPeriod"/>
            </a:pPr>
            <a:r>
              <a:rPr lang="en-CA" sz="1600" dirty="0"/>
              <a:t>the processing operation is carried out in Brazil;</a:t>
            </a:r>
            <a:endParaRPr lang="pt-BR" sz="1600" dirty="0"/>
          </a:p>
          <a:p>
            <a:pPr marL="342900" indent="-342900" algn="just">
              <a:buClr>
                <a:schemeClr val="tx2"/>
              </a:buClr>
              <a:buFont typeface="+mj-lt"/>
              <a:buAutoNum type="arabicPeriod"/>
            </a:pPr>
            <a:endParaRPr lang="pt-BR" sz="1600" dirty="0"/>
          </a:p>
          <a:p>
            <a:pPr marL="342900" indent="-342900" algn="just">
              <a:buClr>
                <a:schemeClr val="tx2"/>
              </a:buClr>
              <a:buFont typeface="+mj-lt"/>
              <a:buAutoNum type="arabicPeriod"/>
            </a:pPr>
            <a:r>
              <a:rPr lang="en-CA" sz="1600" dirty="0"/>
              <a:t>the processing activity aims at offering goods or services to individuals located in Brazil</a:t>
            </a:r>
            <a:r>
              <a:rPr lang="pt-BR" sz="1600" dirty="0"/>
              <a:t>;</a:t>
            </a:r>
          </a:p>
          <a:p>
            <a:pPr marL="342900" indent="-342900" algn="just">
              <a:buClr>
                <a:schemeClr val="tx2"/>
              </a:buClr>
              <a:buFont typeface="+mj-lt"/>
              <a:buAutoNum type="arabicPeriod"/>
            </a:pPr>
            <a:endParaRPr lang="pt-BR" sz="1600" dirty="0"/>
          </a:p>
          <a:p>
            <a:pPr marL="342900" indent="-342900" algn="just">
              <a:buClr>
                <a:schemeClr val="tx2"/>
              </a:buClr>
              <a:buFont typeface="+mj-lt"/>
              <a:buAutoNum type="arabicPeriod"/>
            </a:pPr>
            <a:r>
              <a:rPr lang="en-CA" sz="1600" dirty="0"/>
              <a:t>the data processing involves individuals located in Brazil; or</a:t>
            </a:r>
          </a:p>
          <a:p>
            <a:pPr marL="342900" indent="-342900" algn="just">
              <a:buClr>
                <a:schemeClr val="tx2"/>
              </a:buClr>
              <a:buFont typeface="+mj-lt"/>
              <a:buAutoNum type="arabicPeriod"/>
            </a:pPr>
            <a:endParaRPr lang="pt-BR" sz="1600" dirty="0"/>
          </a:p>
          <a:p>
            <a:pPr marL="342900" indent="-342900" algn="just">
              <a:buClr>
                <a:schemeClr val="tx2"/>
              </a:buClr>
              <a:buFont typeface="+mj-lt"/>
              <a:buAutoNum type="arabicPeriod"/>
            </a:pPr>
            <a:r>
              <a:rPr lang="en-CA" sz="1600" dirty="0"/>
              <a:t>the data has been collected inside Brazil.</a:t>
            </a:r>
          </a:p>
        </p:txBody>
      </p:sp>
      <p:sp>
        <p:nvSpPr>
          <p:cNvPr id="13" name="CaixaDeTexto 12">
            <a:extLst>
              <a:ext uri="{FF2B5EF4-FFF2-40B4-BE49-F238E27FC236}">
                <a16:creationId xmlns:a16="http://schemas.microsoft.com/office/drawing/2014/main" id="{43A0C823-1005-45CB-ABE9-4506653CE993}"/>
              </a:ext>
            </a:extLst>
          </p:cNvPr>
          <p:cNvSpPr txBox="1"/>
          <p:nvPr/>
        </p:nvSpPr>
        <p:spPr>
          <a:xfrm>
            <a:off x="6538909" y="1939847"/>
            <a:ext cx="4933691" cy="3293209"/>
          </a:xfrm>
          <a:prstGeom prst="rect">
            <a:avLst/>
          </a:prstGeom>
          <a:noFill/>
        </p:spPr>
        <p:txBody>
          <a:bodyPr wrap="square" rtlCol="0">
            <a:spAutoFit/>
          </a:bodyPr>
          <a:lstStyle/>
          <a:p>
            <a:pPr algn="just"/>
            <a:r>
              <a:rPr lang="pt-BR" sz="1600" dirty="0"/>
              <a:t>The </a:t>
            </a:r>
            <a:r>
              <a:rPr lang="pt-BR" sz="1600" b="1" dirty="0"/>
              <a:t>PIPEDA</a:t>
            </a:r>
            <a:r>
              <a:rPr lang="pt-BR" sz="1600" dirty="0"/>
              <a:t> </a:t>
            </a:r>
            <a:r>
              <a:rPr lang="en-CA" sz="1600" dirty="0"/>
              <a:t>applies to every organization that:</a:t>
            </a:r>
          </a:p>
          <a:p>
            <a:pPr algn="just"/>
            <a:endParaRPr lang="en-CA" sz="1600" dirty="0"/>
          </a:p>
          <a:p>
            <a:pPr marL="342900" indent="-342900" algn="just">
              <a:buClr>
                <a:schemeClr val="tx2"/>
              </a:buClr>
              <a:buFont typeface="+mj-lt"/>
              <a:buAutoNum type="arabicPeriod"/>
            </a:pPr>
            <a:r>
              <a:rPr lang="en-CA" sz="1600" dirty="0"/>
              <a:t>collects, uses or discloses personal information in the course of commercial activities; or</a:t>
            </a:r>
          </a:p>
          <a:p>
            <a:pPr marL="342900" indent="-342900" algn="just">
              <a:buClr>
                <a:schemeClr val="tx2"/>
              </a:buClr>
              <a:buFont typeface="+mj-lt"/>
              <a:buAutoNum type="arabicPeriod"/>
            </a:pPr>
            <a:endParaRPr lang="en-CA" sz="1600" dirty="0"/>
          </a:p>
          <a:p>
            <a:pPr marL="342900" indent="-342900" algn="just">
              <a:buClr>
                <a:schemeClr val="tx2"/>
              </a:buClr>
              <a:buFont typeface="+mj-lt"/>
              <a:buAutoNum type="arabicPeriod"/>
            </a:pPr>
            <a:r>
              <a:rPr lang="en-CA" sz="1600" dirty="0"/>
              <a:t>collects, uses or discloses personal information about an employee, or an applicant for employment, of the organization, in connection with the operation of a federal work, undertaking or business.</a:t>
            </a:r>
          </a:p>
          <a:p>
            <a:pPr marL="342900" indent="-342900" algn="just">
              <a:buClr>
                <a:schemeClr val="tx2"/>
              </a:buClr>
              <a:buFont typeface="+mj-lt"/>
              <a:buAutoNum type="arabicPeriod"/>
            </a:pPr>
            <a:endParaRPr lang="en-CA" sz="1600" dirty="0"/>
          </a:p>
          <a:p>
            <a:pPr marL="342900" indent="-342900" algn="just">
              <a:buClr>
                <a:schemeClr val="tx2"/>
              </a:buClr>
              <a:buFont typeface="+mj-lt"/>
              <a:buAutoNum type="arabicPeriod"/>
            </a:pPr>
            <a:r>
              <a:rPr lang="en-CA" sz="1600" dirty="0"/>
              <a:t>The PIPEDA does not apply to any government institution.</a:t>
            </a:r>
          </a:p>
        </p:txBody>
      </p:sp>
    </p:spTree>
    <p:extLst>
      <p:ext uri="{BB962C8B-B14F-4D97-AF65-F5344CB8AC3E}">
        <p14:creationId xmlns:p14="http://schemas.microsoft.com/office/powerpoint/2010/main" val="26144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1"/>
          </p:nvPr>
        </p:nvSpPr>
        <p:spPr/>
        <p:txBody>
          <a:bodyPr/>
          <a:lstStyle/>
          <a:p>
            <a:fld id="{F077AD36-6513-4937-8578-8D1887E4EE7D}" type="slidenum">
              <a:rPr lang="pt-BR" smtClean="0"/>
              <a:pPr/>
              <a:t>5</a:t>
            </a:fld>
            <a:endParaRPr lang="pt-BR" dirty="0"/>
          </a:p>
        </p:txBody>
      </p:sp>
      <p:sp>
        <p:nvSpPr>
          <p:cNvPr id="10" name="Título 1">
            <a:extLst>
              <a:ext uri="{FF2B5EF4-FFF2-40B4-BE49-F238E27FC236}">
                <a16:creationId xmlns:a16="http://schemas.microsoft.com/office/drawing/2014/main" id="{058953E1-C805-4183-A77E-1667D5AB0EEA}"/>
              </a:ext>
            </a:extLst>
          </p:cNvPr>
          <p:cNvSpPr txBox="1">
            <a:spLocks/>
          </p:cNvSpPr>
          <p:nvPr/>
        </p:nvSpPr>
        <p:spPr>
          <a:xfrm>
            <a:off x="719400" y="275706"/>
            <a:ext cx="10753200" cy="553998"/>
          </a:xfrm>
          <a:prstGeom prst="rect">
            <a:avLst/>
          </a:prstGeom>
        </p:spPr>
        <p:txBody>
          <a:bodyPr vert="horz" lIns="0" tIns="0" rIns="0" bIns="0" rtlCol="0" anchor="t" anchorCtr="0">
            <a:spAutoFit/>
          </a:bodyPr>
          <a:lstStyle>
            <a:lvl1pPr algn="l" defTabSz="914400" rtl="0" eaLnBrk="1" latinLnBrk="0" hangingPunct="1">
              <a:lnSpc>
                <a:spcPct val="100000"/>
              </a:lnSpc>
              <a:spcBef>
                <a:spcPct val="0"/>
              </a:spcBef>
              <a:buNone/>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3600" dirty="0"/>
              <a:t>Definitions</a:t>
            </a:r>
            <a:endParaRPr lang="pt-BR" sz="3600" dirty="0"/>
          </a:p>
        </p:txBody>
      </p:sp>
      <p:pic>
        <p:nvPicPr>
          <p:cNvPr id="11" name="Imagem 10" descr="Logotipo, Ícone&#10;&#10;Descrição gerada com muito alta confiança">
            <a:extLst>
              <a:ext uri="{FF2B5EF4-FFF2-40B4-BE49-F238E27FC236}">
                <a16:creationId xmlns:a16="http://schemas.microsoft.com/office/drawing/2014/main" id="{F3778B17-1BFF-4688-809F-C308DF306960}"/>
              </a:ext>
            </a:extLst>
          </p:cNvPr>
          <p:cNvPicPr>
            <a:picLocks noChangeAspect="1"/>
          </p:cNvPicPr>
          <p:nvPr/>
        </p:nvPicPr>
        <p:blipFill>
          <a:blip r:embed="rId2"/>
          <a:stretch>
            <a:fillRect/>
          </a:stretch>
        </p:blipFill>
        <p:spPr>
          <a:xfrm>
            <a:off x="2815116" y="991723"/>
            <a:ext cx="597317" cy="597317"/>
          </a:xfrm>
          <a:prstGeom prst="rect">
            <a:avLst/>
          </a:prstGeom>
        </p:spPr>
      </p:pic>
      <p:pic>
        <p:nvPicPr>
          <p:cNvPr id="14" name="Imagem 13" descr="Logotipo, Ícone&#10;&#10;Descrição gerada com muito alta confiança">
            <a:extLst>
              <a:ext uri="{FF2B5EF4-FFF2-40B4-BE49-F238E27FC236}">
                <a16:creationId xmlns:a16="http://schemas.microsoft.com/office/drawing/2014/main" id="{20B2AA43-8056-4559-BEE2-645E50F1B2F4}"/>
              </a:ext>
            </a:extLst>
          </p:cNvPr>
          <p:cNvPicPr>
            <a:picLocks noChangeAspect="1"/>
          </p:cNvPicPr>
          <p:nvPr/>
        </p:nvPicPr>
        <p:blipFill>
          <a:blip r:embed="rId3"/>
          <a:stretch>
            <a:fillRect/>
          </a:stretch>
        </p:blipFill>
        <p:spPr>
          <a:xfrm>
            <a:off x="8779568" y="991724"/>
            <a:ext cx="597317" cy="597317"/>
          </a:xfrm>
          <a:prstGeom prst="rect">
            <a:avLst/>
          </a:prstGeom>
        </p:spPr>
      </p:pic>
      <p:sp>
        <p:nvSpPr>
          <p:cNvPr id="16" name="CaixaDeTexto 15">
            <a:extLst>
              <a:ext uri="{FF2B5EF4-FFF2-40B4-BE49-F238E27FC236}">
                <a16:creationId xmlns:a16="http://schemas.microsoft.com/office/drawing/2014/main" id="{F79E6124-33BE-4E29-9F98-F836AE433E94}"/>
              </a:ext>
            </a:extLst>
          </p:cNvPr>
          <p:cNvSpPr txBox="1"/>
          <p:nvPr/>
        </p:nvSpPr>
        <p:spPr>
          <a:xfrm>
            <a:off x="574457" y="1939847"/>
            <a:ext cx="5078634" cy="2308324"/>
          </a:xfrm>
          <a:prstGeom prst="rect">
            <a:avLst/>
          </a:prstGeom>
          <a:noFill/>
        </p:spPr>
        <p:txBody>
          <a:bodyPr wrap="square" rtlCol="0">
            <a:spAutoFit/>
          </a:bodyPr>
          <a:lstStyle/>
          <a:p>
            <a:pPr algn="just"/>
            <a:r>
              <a:rPr lang="en-CA" sz="1600" b="1" dirty="0"/>
              <a:t>Personal data</a:t>
            </a:r>
            <a:r>
              <a:rPr lang="en-CA" sz="1600" dirty="0"/>
              <a:t>: information regarding an identified or identifiable natural person.</a:t>
            </a:r>
          </a:p>
          <a:p>
            <a:pPr algn="just"/>
            <a:endParaRPr lang="pt-BR" sz="1600" dirty="0"/>
          </a:p>
          <a:p>
            <a:pPr algn="just"/>
            <a:r>
              <a:rPr lang="en-CA" sz="1600" b="1" dirty="0"/>
              <a:t>Sensitive personal data</a:t>
            </a:r>
            <a:r>
              <a:rPr lang="en-CA" sz="1600" dirty="0"/>
              <a:t>: personal data concerning </a:t>
            </a:r>
            <a:r>
              <a:rPr lang="en-US" sz="1600" dirty="0"/>
              <a:t>racial or ethnic origin, religious belief, political opinion, trade union or religious, philosophical or political organization membership, data concerning health or </a:t>
            </a:r>
            <a:r>
              <a:rPr lang="en-US" sz="1600"/>
              <a:t>sexual orientation, </a:t>
            </a:r>
            <a:r>
              <a:rPr lang="en-US" sz="1600" dirty="0"/>
              <a:t>genetic or </a:t>
            </a:r>
            <a:r>
              <a:rPr lang="en-US" sz="1600"/>
              <a:t>biometric data.</a:t>
            </a:r>
            <a:endParaRPr lang="en-CA" sz="1600" dirty="0"/>
          </a:p>
          <a:p>
            <a:pPr algn="just"/>
            <a:endParaRPr lang="en-CA" sz="1600" dirty="0"/>
          </a:p>
        </p:txBody>
      </p:sp>
      <p:sp>
        <p:nvSpPr>
          <p:cNvPr id="17" name="CaixaDeTexto 16">
            <a:extLst>
              <a:ext uri="{FF2B5EF4-FFF2-40B4-BE49-F238E27FC236}">
                <a16:creationId xmlns:a16="http://schemas.microsoft.com/office/drawing/2014/main" id="{360082C6-FE3C-4EB2-8978-0541ECBCEE53}"/>
              </a:ext>
            </a:extLst>
          </p:cNvPr>
          <p:cNvSpPr txBox="1"/>
          <p:nvPr/>
        </p:nvSpPr>
        <p:spPr>
          <a:xfrm>
            <a:off x="6538909" y="1939847"/>
            <a:ext cx="5078634" cy="3539430"/>
          </a:xfrm>
          <a:prstGeom prst="rect">
            <a:avLst/>
          </a:prstGeom>
          <a:noFill/>
        </p:spPr>
        <p:txBody>
          <a:bodyPr wrap="square" rtlCol="0">
            <a:spAutoFit/>
          </a:bodyPr>
          <a:lstStyle/>
          <a:p>
            <a:pPr algn="just"/>
            <a:r>
              <a:rPr lang="en-CA" sz="1600" b="1" dirty="0"/>
              <a:t>Personal information</a:t>
            </a:r>
            <a:r>
              <a:rPr lang="en-CA" sz="1600" dirty="0"/>
              <a:t>: information about an identifiable individual. </a:t>
            </a:r>
            <a:r>
              <a:rPr lang="en-CA" sz="1600" b="1" dirty="0"/>
              <a:t>Business contact information </a:t>
            </a:r>
            <a:r>
              <a:rPr lang="en-CA" sz="1600" dirty="0"/>
              <a:t>(defined as information that is used for the purpose of communicating with an individual in relation to their employment, business or profession) are not personal information under PIPEDA.</a:t>
            </a:r>
          </a:p>
          <a:p>
            <a:pPr algn="just"/>
            <a:endParaRPr lang="en-CA" sz="1600" dirty="0"/>
          </a:p>
          <a:p>
            <a:pPr algn="just"/>
            <a:r>
              <a:rPr lang="en-CA" sz="1600" b="1" dirty="0"/>
              <a:t>Personal health information</a:t>
            </a:r>
            <a:r>
              <a:rPr lang="en-CA" sz="1600" dirty="0"/>
              <a:t>: information concerning (a) physical or mental health, (b) any health service provided to an individual, (c) donation of any body part, substance or derived from testing or examination, (d) collected in the course of providing, or incidentally to the provision of health services.</a:t>
            </a:r>
          </a:p>
          <a:p>
            <a:pPr algn="just"/>
            <a:endParaRPr lang="en-CA" sz="1600" dirty="0"/>
          </a:p>
        </p:txBody>
      </p:sp>
      <p:sp>
        <p:nvSpPr>
          <p:cNvPr id="8" name="CaixaDeTexto 7">
            <a:extLst>
              <a:ext uri="{FF2B5EF4-FFF2-40B4-BE49-F238E27FC236}">
                <a16:creationId xmlns:a16="http://schemas.microsoft.com/office/drawing/2014/main" id="{800FAAB4-5361-4429-8A29-F65CD936250E}"/>
              </a:ext>
            </a:extLst>
          </p:cNvPr>
          <p:cNvSpPr txBox="1"/>
          <p:nvPr/>
        </p:nvSpPr>
        <p:spPr>
          <a:xfrm>
            <a:off x="356208" y="4575491"/>
            <a:ext cx="5636722" cy="1846659"/>
          </a:xfrm>
          <a:prstGeom prst="rect">
            <a:avLst/>
          </a:prstGeom>
          <a:noFill/>
          <a:ln>
            <a:solidFill>
              <a:schemeClr val="accent6">
                <a:lumMod val="10000"/>
              </a:schemeClr>
            </a:solidFill>
          </a:ln>
        </p:spPr>
        <p:txBody>
          <a:bodyPr wrap="square" rtlCol="0">
            <a:spAutoFit/>
          </a:bodyPr>
          <a:lstStyle/>
          <a:p>
            <a:pPr algn="just"/>
            <a:r>
              <a:rPr lang="en-US" sz="1400" b="1" dirty="0">
                <a:solidFill>
                  <a:schemeClr val="tx2"/>
                </a:solidFill>
              </a:rPr>
              <a:t>Sensitive personal data </a:t>
            </a:r>
            <a:r>
              <a:rPr lang="en-US" sz="1400" dirty="0"/>
              <a:t>can only be processed:</a:t>
            </a:r>
          </a:p>
          <a:p>
            <a:pPr algn="just"/>
            <a:endParaRPr lang="en-US" sz="1400" dirty="0"/>
          </a:p>
          <a:p>
            <a:pPr lvl="1" algn="just"/>
            <a:r>
              <a:rPr lang="en-US" sz="1200" dirty="0"/>
              <a:t>Whenever data subjects (or legal representatives) specifically and explicitly consent to the processing for an specific purpose;</a:t>
            </a:r>
          </a:p>
          <a:p>
            <a:pPr lvl="1" algn="just"/>
            <a:endParaRPr lang="en-US" sz="1400" dirty="0"/>
          </a:p>
          <a:p>
            <a:pPr lvl="1" algn="just"/>
            <a:r>
              <a:rPr lang="en-US" sz="1200" dirty="0"/>
              <a:t>Whenever data is essential for exercising rights, in contracts or lawsuits,  administrative or arbitration proceedings, the controller’s compliance with statutory or regulatory obligations. In such cases, the data subject's consent is not required.</a:t>
            </a:r>
            <a:endParaRPr lang="pt-BR" sz="1200" dirty="0"/>
          </a:p>
        </p:txBody>
      </p:sp>
      <p:pic>
        <p:nvPicPr>
          <p:cNvPr id="9" name="Imagem 8">
            <a:extLst>
              <a:ext uri="{FF2B5EF4-FFF2-40B4-BE49-F238E27FC236}">
                <a16:creationId xmlns:a16="http://schemas.microsoft.com/office/drawing/2014/main" id="{BA9B6C7C-7234-46F0-A058-E14BDB6BB195}"/>
              </a:ext>
            </a:extLst>
          </p:cNvPr>
          <p:cNvPicPr>
            <a:picLocks noChangeAspect="1"/>
          </p:cNvPicPr>
          <p:nvPr/>
        </p:nvPicPr>
        <p:blipFill>
          <a:blip r:embed="rId4"/>
          <a:stretch>
            <a:fillRect/>
          </a:stretch>
        </p:blipFill>
        <p:spPr>
          <a:xfrm>
            <a:off x="432421" y="5053185"/>
            <a:ext cx="389860" cy="381000"/>
          </a:xfrm>
          <a:prstGeom prst="rect">
            <a:avLst/>
          </a:prstGeom>
        </p:spPr>
      </p:pic>
      <p:pic>
        <p:nvPicPr>
          <p:cNvPr id="12" name="Imagem 11">
            <a:extLst>
              <a:ext uri="{FF2B5EF4-FFF2-40B4-BE49-F238E27FC236}">
                <a16:creationId xmlns:a16="http://schemas.microsoft.com/office/drawing/2014/main" id="{0DB2825F-830D-47D5-97DE-CA7C8A677021}"/>
              </a:ext>
            </a:extLst>
          </p:cNvPr>
          <p:cNvPicPr>
            <a:picLocks noChangeAspect="1"/>
          </p:cNvPicPr>
          <p:nvPr/>
        </p:nvPicPr>
        <p:blipFill>
          <a:blip r:embed="rId5"/>
          <a:stretch>
            <a:fillRect/>
          </a:stretch>
        </p:blipFill>
        <p:spPr>
          <a:xfrm>
            <a:off x="432421" y="5688022"/>
            <a:ext cx="409575" cy="381000"/>
          </a:xfrm>
          <a:prstGeom prst="rect">
            <a:avLst/>
          </a:prstGeom>
        </p:spPr>
      </p:pic>
      <p:sp>
        <p:nvSpPr>
          <p:cNvPr id="13" name="CaixaDeTexto 12">
            <a:extLst>
              <a:ext uri="{FF2B5EF4-FFF2-40B4-BE49-F238E27FC236}">
                <a16:creationId xmlns:a16="http://schemas.microsoft.com/office/drawing/2014/main" id="{D1DDA106-B9D0-4CB9-BD78-B3CAB2F52ABC}"/>
              </a:ext>
            </a:extLst>
          </p:cNvPr>
          <p:cNvSpPr txBox="1"/>
          <p:nvPr/>
        </p:nvSpPr>
        <p:spPr>
          <a:xfrm>
            <a:off x="6292508" y="5434185"/>
            <a:ext cx="5325035" cy="954107"/>
          </a:xfrm>
          <a:prstGeom prst="rect">
            <a:avLst/>
          </a:prstGeom>
          <a:noFill/>
          <a:ln>
            <a:solidFill>
              <a:schemeClr val="accent6">
                <a:lumMod val="10000"/>
              </a:schemeClr>
            </a:solidFill>
          </a:ln>
        </p:spPr>
        <p:txBody>
          <a:bodyPr wrap="square" rtlCol="0">
            <a:spAutoFit/>
          </a:bodyPr>
          <a:lstStyle/>
          <a:p>
            <a:pPr algn="just"/>
            <a:r>
              <a:rPr lang="en-US" sz="1400" dirty="0"/>
              <a:t>Unlike many other countries, including Brazil, PIPEDA does not specifically define </a:t>
            </a:r>
            <a:r>
              <a:rPr lang="en-US" sz="1400" i="1" dirty="0"/>
              <a:t>sensitive personal data</a:t>
            </a:r>
            <a:r>
              <a:rPr lang="en-US" sz="1400" dirty="0"/>
              <a:t>. The Office of the Privacy Commissioner (OPC) considers that all information can be sensitive, depending on the context </a:t>
            </a:r>
            <a:r>
              <a:rPr lang="pt-BR" sz="900" dirty="0">
                <a:solidFill>
                  <a:schemeClr val="bg1">
                    <a:lumMod val="65000"/>
                  </a:schemeClr>
                </a:solidFill>
              </a:rPr>
              <a:t>(1)</a:t>
            </a:r>
            <a:r>
              <a:rPr lang="en-US" sz="1400" dirty="0"/>
              <a:t>.</a:t>
            </a:r>
            <a:endParaRPr lang="pt-BR" sz="1400" dirty="0"/>
          </a:p>
        </p:txBody>
      </p:sp>
      <p:sp>
        <p:nvSpPr>
          <p:cNvPr id="15" name="Espaço Reservado para Texto 4">
            <a:extLst>
              <a:ext uri="{FF2B5EF4-FFF2-40B4-BE49-F238E27FC236}">
                <a16:creationId xmlns:a16="http://schemas.microsoft.com/office/drawing/2014/main" id="{E5243AC8-A7A4-461F-B835-E83B84DBC41B}"/>
              </a:ext>
            </a:extLst>
          </p:cNvPr>
          <p:cNvSpPr txBox="1">
            <a:spLocks/>
          </p:cNvSpPr>
          <p:nvPr/>
        </p:nvSpPr>
        <p:spPr>
          <a:xfrm>
            <a:off x="6292508" y="6450921"/>
            <a:ext cx="5325035" cy="138499"/>
          </a:xfrm>
          <a:prstGeom prst="rect">
            <a:avLst/>
          </a:prstGeom>
        </p:spPr>
        <p:txBody>
          <a:bodyPr vert="horz" wrap="square" lIns="0" tIns="0" rIns="0" bIns="0" rtlCol="0" anchor="b" anchorCtr="0">
            <a:spAutoFit/>
          </a:bodyPr>
          <a:lst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000" kern="12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tx1">
                  <a:lumMod val="60000"/>
                  <a:lumOff val="40000"/>
                </a:schemeClr>
              </a:buClr>
              <a:buFontTx/>
              <a:buBlip>
                <a:blip r:embed="rId6"/>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900" dirty="0"/>
              <a:t>(1) https://www.priv.gc.ca/en/privacy-topics/business-privacy/bus_kids/02_05_d_62_tips/ </a:t>
            </a:r>
          </a:p>
        </p:txBody>
      </p:sp>
    </p:spTree>
    <p:extLst>
      <p:ext uri="{BB962C8B-B14F-4D97-AF65-F5344CB8AC3E}">
        <p14:creationId xmlns:p14="http://schemas.microsoft.com/office/powerpoint/2010/main" val="46250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1"/>
          </p:nvPr>
        </p:nvSpPr>
        <p:spPr/>
        <p:txBody>
          <a:bodyPr/>
          <a:lstStyle/>
          <a:p>
            <a:fld id="{F077AD36-6513-4937-8578-8D1887E4EE7D}" type="slidenum">
              <a:rPr lang="pt-BR" smtClean="0"/>
              <a:pPr/>
              <a:t>6</a:t>
            </a:fld>
            <a:endParaRPr lang="pt-BR" dirty="0"/>
          </a:p>
        </p:txBody>
      </p:sp>
      <p:pic>
        <p:nvPicPr>
          <p:cNvPr id="10" name="Imagem 9" descr="Logotipo, Ícone&#10;&#10;Descrição gerada com muito alta confiança">
            <a:extLst>
              <a:ext uri="{FF2B5EF4-FFF2-40B4-BE49-F238E27FC236}">
                <a16:creationId xmlns:a16="http://schemas.microsoft.com/office/drawing/2014/main" id="{A2F31815-BB9A-4473-804A-5A8EADCB3B16}"/>
              </a:ext>
            </a:extLst>
          </p:cNvPr>
          <p:cNvPicPr>
            <a:picLocks noChangeAspect="1"/>
          </p:cNvPicPr>
          <p:nvPr/>
        </p:nvPicPr>
        <p:blipFill>
          <a:blip r:embed="rId2"/>
          <a:stretch>
            <a:fillRect/>
          </a:stretch>
        </p:blipFill>
        <p:spPr>
          <a:xfrm>
            <a:off x="2815116" y="991723"/>
            <a:ext cx="597317" cy="597317"/>
          </a:xfrm>
          <a:prstGeom prst="rect">
            <a:avLst/>
          </a:prstGeom>
        </p:spPr>
      </p:pic>
      <p:pic>
        <p:nvPicPr>
          <p:cNvPr id="11" name="Imagem 10" descr="Logotipo, Ícone&#10;&#10;Descrição gerada com muito alta confiança">
            <a:extLst>
              <a:ext uri="{FF2B5EF4-FFF2-40B4-BE49-F238E27FC236}">
                <a16:creationId xmlns:a16="http://schemas.microsoft.com/office/drawing/2014/main" id="{D3A80B26-C388-4806-8323-2C5FD4F7D1B1}"/>
              </a:ext>
            </a:extLst>
          </p:cNvPr>
          <p:cNvPicPr>
            <a:picLocks noChangeAspect="1"/>
          </p:cNvPicPr>
          <p:nvPr/>
        </p:nvPicPr>
        <p:blipFill>
          <a:blip r:embed="rId3"/>
          <a:stretch>
            <a:fillRect/>
          </a:stretch>
        </p:blipFill>
        <p:spPr>
          <a:xfrm>
            <a:off x="8779568" y="991724"/>
            <a:ext cx="597317" cy="597317"/>
          </a:xfrm>
          <a:prstGeom prst="rect">
            <a:avLst/>
          </a:prstGeom>
        </p:spPr>
      </p:pic>
      <p:sp>
        <p:nvSpPr>
          <p:cNvPr id="14" name="Título 1">
            <a:extLst>
              <a:ext uri="{FF2B5EF4-FFF2-40B4-BE49-F238E27FC236}">
                <a16:creationId xmlns:a16="http://schemas.microsoft.com/office/drawing/2014/main" id="{9ACFD8EE-F0BE-4A9A-A54D-839C7AD2A456}"/>
              </a:ext>
            </a:extLst>
          </p:cNvPr>
          <p:cNvSpPr txBox="1">
            <a:spLocks/>
          </p:cNvSpPr>
          <p:nvPr/>
        </p:nvSpPr>
        <p:spPr>
          <a:xfrm>
            <a:off x="719400" y="275706"/>
            <a:ext cx="10753200" cy="553998"/>
          </a:xfrm>
          <a:prstGeom prst="rect">
            <a:avLst/>
          </a:prstGeom>
        </p:spPr>
        <p:txBody>
          <a:bodyPr vert="horz" lIns="0" tIns="0" rIns="0" bIns="0" rtlCol="0" anchor="t" anchorCtr="0">
            <a:spAutoFit/>
          </a:bodyPr>
          <a:lstStyle>
            <a:lvl1pPr algn="l" defTabSz="914400" rtl="0" eaLnBrk="1" latinLnBrk="0" hangingPunct="1">
              <a:lnSpc>
                <a:spcPct val="100000"/>
              </a:lnSpc>
              <a:spcBef>
                <a:spcPct val="0"/>
              </a:spcBef>
              <a:buNone/>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3600" dirty="0"/>
              <a:t>Principles of Data Processing</a:t>
            </a:r>
            <a:endParaRPr lang="pt-BR" sz="3600" dirty="0"/>
          </a:p>
        </p:txBody>
      </p:sp>
      <p:sp>
        <p:nvSpPr>
          <p:cNvPr id="15" name="CaixaDeTexto 14">
            <a:extLst>
              <a:ext uri="{FF2B5EF4-FFF2-40B4-BE49-F238E27FC236}">
                <a16:creationId xmlns:a16="http://schemas.microsoft.com/office/drawing/2014/main" id="{F0A32C68-7422-4245-B20A-D2D6D8F60A92}"/>
              </a:ext>
            </a:extLst>
          </p:cNvPr>
          <p:cNvSpPr txBox="1"/>
          <p:nvPr/>
        </p:nvSpPr>
        <p:spPr>
          <a:xfrm>
            <a:off x="574457" y="1939847"/>
            <a:ext cx="5078634" cy="3293209"/>
          </a:xfrm>
          <a:prstGeom prst="rect">
            <a:avLst/>
          </a:prstGeom>
          <a:noFill/>
        </p:spPr>
        <p:txBody>
          <a:bodyPr wrap="square" rtlCol="0">
            <a:spAutoFit/>
          </a:bodyPr>
          <a:lstStyle/>
          <a:p>
            <a:pPr algn="just"/>
            <a:r>
              <a:rPr lang="en-CA" sz="1600" dirty="0"/>
              <a:t>Personal data processing must be carried out in good faith and observe other 10 (ten) principles, which are:</a:t>
            </a:r>
          </a:p>
          <a:p>
            <a:pPr algn="just"/>
            <a:endParaRPr lang="en-CA" sz="1600" dirty="0"/>
          </a:p>
          <a:p>
            <a:pPr marL="400050" indent="-400050" algn="just">
              <a:buClr>
                <a:schemeClr val="tx2"/>
              </a:buClr>
              <a:buFont typeface="+mj-lt"/>
              <a:buAutoNum type="romanLcPeriod"/>
            </a:pPr>
            <a:r>
              <a:rPr lang="en-CA" sz="1600" b="1" dirty="0"/>
              <a:t>valid purpose;</a:t>
            </a:r>
          </a:p>
          <a:p>
            <a:pPr marL="400050" indent="-400050" algn="just">
              <a:buClr>
                <a:schemeClr val="tx2"/>
              </a:buClr>
              <a:buFont typeface="+mj-lt"/>
              <a:buAutoNum type="romanLcPeriod"/>
            </a:pPr>
            <a:r>
              <a:rPr lang="en-CA" sz="1600" b="1" dirty="0"/>
              <a:t>adequacy;</a:t>
            </a:r>
          </a:p>
          <a:p>
            <a:pPr marL="400050" indent="-400050" algn="just">
              <a:buClr>
                <a:schemeClr val="tx2"/>
              </a:buClr>
              <a:buFont typeface="+mj-lt"/>
              <a:buAutoNum type="romanLcPeriod"/>
            </a:pPr>
            <a:r>
              <a:rPr lang="en-CA" sz="1600" b="1" dirty="0"/>
              <a:t>necessity;</a:t>
            </a:r>
          </a:p>
          <a:p>
            <a:pPr marL="400050" indent="-400050" algn="just">
              <a:buClr>
                <a:schemeClr val="tx2"/>
              </a:buClr>
              <a:buFont typeface="+mj-lt"/>
              <a:buAutoNum type="romanLcPeriod"/>
            </a:pPr>
            <a:r>
              <a:rPr lang="en-CA" sz="1600" b="1" dirty="0"/>
              <a:t>free access;</a:t>
            </a:r>
          </a:p>
          <a:p>
            <a:pPr marL="400050" indent="-400050" algn="just">
              <a:buClr>
                <a:schemeClr val="tx2"/>
              </a:buClr>
              <a:buFont typeface="+mj-lt"/>
              <a:buAutoNum type="romanLcPeriod"/>
            </a:pPr>
            <a:r>
              <a:rPr lang="en-CA" sz="1600" b="1" dirty="0"/>
              <a:t>quality of data; </a:t>
            </a:r>
          </a:p>
          <a:p>
            <a:pPr marL="400050" indent="-400050" algn="just">
              <a:buClr>
                <a:schemeClr val="tx2"/>
              </a:buClr>
              <a:buFont typeface="+mj-lt"/>
              <a:buAutoNum type="romanLcPeriod"/>
            </a:pPr>
            <a:r>
              <a:rPr lang="en-CA" sz="1600" b="1" dirty="0"/>
              <a:t>transparency; </a:t>
            </a:r>
          </a:p>
          <a:p>
            <a:pPr marL="400050" indent="-400050" algn="just">
              <a:buClr>
                <a:schemeClr val="tx2"/>
              </a:buClr>
              <a:buFont typeface="+mj-lt"/>
              <a:buAutoNum type="romanLcPeriod"/>
            </a:pPr>
            <a:r>
              <a:rPr lang="en-CA" sz="1600" b="1" dirty="0"/>
              <a:t>security; </a:t>
            </a:r>
          </a:p>
          <a:p>
            <a:pPr marL="400050" indent="-400050" algn="just">
              <a:buClr>
                <a:schemeClr val="tx2"/>
              </a:buClr>
              <a:buFont typeface="+mj-lt"/>
              <a:buAutoNum type="romanLcPeriod"/>
            </a:pPr>
            <a:r>
              <a:rPr lang="en-CA" sz="1600" b="1" dirty="0"/>
              <a:t>prevention;</a:t>
            </a:r>
          </a:p>
          <a:p>
            <a:pPr marL="400050" indent="-400050" algn="just">
              <a:buClr>
                <a:schemeClr val="tx2"/>
              </a:buClr>
              <a:buFont typeface="+mj-lt"/>
              <a:buAutoNum type="romanLcPeriod"/>
            </a:pPr>
            <a:r>
              <a:rPr lang="en-CA" sz="1600" b="1" dirty="0">
                <a:solidFill>
                  <a:srgbClr val="FF0000"/>
                </a:solidFill>
              </a:rPr>
              <a:t>non-discrimination</a:t>
            </a:r>
            <a:r>
              <a:rPr lang="en-CA" sz="1600" b="1" dirty="0"/>
              <a:t>; and </a:t>
            </a:r>
          </a:p>
          <a:p>
            <a:pPr marL="400050" indent="-400050" algn="just">
              <a:buClr>
                <a:schemeClr val="tx2"/>
              </a:buClr>
              <a:buFont typeface="+mj-lt"/>
              <a:buAutoNum type="romanLcPeriod"/>
            </a:pPr>
            <a:r>
              <a:rPr lang="en-CA" sz="1600" b="1" dirty="0"/>
              <a:t>accountability. </a:t>
            </a:r>
            <a:endParaRPr lang="pt-BR" sz="1600" dirty="0"/>
          </a:p>
        </p:txBody>
      </p:sp>
      <p:sp>
        <p:nvSpPr>
          <p:cNvPr id="16" name="CaixaDeTexto 15">
            <a:extLst>
              <a:ext uri="{FF2B5EF4-FFF2-40B4-BE49-F238E27FC236}">
                <a16:creationId xmlns:a16="http://schemas.microsoft.com/office/drawing/2014/main" id="{A789F2D3-FBAE-4AED-A39D-C882F185BFA4}"/>
              </a:ext>
            </a:extLst>
          </p:cNvPr>
          <p:cNvSpPr txBox="1"/>
          <p:nvPr/>
        </p:nvSpPr>
        <p:spPr>
          <a:xfrm>
            <a:off x="6538909" y="1939847"/>
            <a:ext cx="5078634" cy="3570208"/>
          </a:xfrm>
          <a:prstGeom prst="rect">
            <a:avLst/>
          </a:prstGeom>
          <a:noFill/>
        </p:spPr>
        <p:txBody>
          <a:bodyPr wrap="square" rtlCol="0">
            <a:spAutoFit/>
          </a:bodyPr>
          <a:lstStyle/>
          <a:p>
            <a:pPr algn="just"/>
            <a:r>
              <a:rPr lang="en-CA" sz="1600" dirty="0"/>
              <a:t>Personal information shall be protected by 10 (ten) principles, which are: </a:t>
            </a:r>
          </a:p>
          <a:p>
            <a:pPr algn="just"/>
            <a:endParaRPr lang="en-CA" sz="1600" dirty="0"/>
          </a:p>
          <a:p>
            <a:pPr marL="400050" indent="-400050" algn="just">
              <a:buClr>
                <a:schemeClr val="tx2"/>
              </a:buClr>
              <a:buFont typeface="+mj-lt"/>
              <a:buAutoNum type="romanLcPeriod"/>
            </a:pPr>
            <a:r>
              <a:rPr lang="en-CA" sz="1600" b="1" dirty="0"/>
              <a:t>accountability; </a:t>
            </a:r>
          </a:p>
          <a:p>
            <a:pPr marL="400050" indent="-400050" algn="just">
              <a:buClr>
                <a:schemeClr val="tx2"/>
              </a:buClr>
              <a:buFont typeface="+mj-lt"/>
              <a:buAutoNum type="romanLcPeriod"/>
            </a:pPr>
            <a:r>
              <a:rPr lang="en-CA" sz="1600" b="1" dirty="0"/>
              <a:t>identifying purposes; </a:t>
            </a:r>
          </a:p>
          <a:p>
            <a:pPr marL="400050" indent="-400050" algn="just">
              <a:buClr>
                <a:schemeClr val="tx2"/>
              </a:buClr>
              <a:buFont typeface="+mj-lt"/>
              <a:buAutoNum type="romanLcPeriod"/>
            </a:pPr>
            <a:r>
              <a:rPr lang="en-CA" sz="1600" b="1" dirty="0">
                <a:solidFill>
                  <a:srgbClr val="FF0000"/>
                </a:solidFill>
              </a:rPr>
              <a:t>consent</a:t>
            </a:r>
            <a:r>
              <a:rPr lang="en-CA" sz="1600" b="1" dirty="0"/>
              <a:t>;</a:t>
            </a:r>
          </a:p>
          <a:p>
            <a:pPr marL="400050" indent="-400050" algn="just">
              <a:buClr>
                <a:schemeClr val="tx2"/>
              </a:buClr>
              <a:buFont typeface="+mj-lt"/>
              <a:buAutoNum type="romanLcPeriod"/>
            </a:pPr>
            <a:r>
              <a:rPr lang="en-CA" sz="1600" b="1" dirty="0"/>
              <a:t>limiting collection; </a:t>
            </a:r>
          </a:p>
          <a:p>
            <a:pPr marL="400050" indent="-400050" algn="just">
              <a:buClr>
                <a:schemeClr val="tx2"/>
              </a:buClr>
              <a:buFont typeface="+mj-lt"/>
              <a:buAutoNum type="romanLcPeriod"/>
            </a:pPr>
            <a:r>
              <a:rPr lang="en-CA" sz="1600" b="1" dirty="0"/>
              <a:t>limiting use, disclosure and retention;</a:t>
            </a:r>
          </a:p>
          <a:p>
            <a:pPr marL="400050" indent="-400050" algn="just">
              <a:buClr>
                <a:schemeClr val="tx2"/>
              </a:buClr>
              <a:buFont typeface="+mj-lt"/>
              <a:buAutoNum type="romanLcPeriod"/>
            </a:pPr>
            <a:r>
              <a:rPr lang="en-CA" sz="1600" b="1" dirty="0"/>
              <a:t>accuracy;</a:t>
            </a:r>
          </a:p>
          <a:p>
            <a:pPr marL="400050" indent="-400050" algn="just">
              <a:buClr>
                <a:schemeClr val="tx2"/>
              </a:buClr>
              <a:buFont typeface="+mj-lt"/>
              <a:buAutoNum type="romanLcPeriod"/>
            </a:pPr>
            <a:r>
              <a:rPr lang="en-CA" sz="1600" b="1" dirty="0"/>
              <a:t>safeguards; </a:t>
            </a:r>
          </a:p>
          <a:p>
            <a:pPr marL="400050" indent="-400050" algn="just">
              <a:buClr>
                <a:schemeClr val="tx2"/>
              </a:buClr>
              <a:buFont typeface="+mj-lt"/>
              <a:buAutoNum type="romanLcPeriod"/>
            </a:pPr>
            <a:r>
              <a:rPr lang="en-CA" sz="1600" b="1" dirty="0"/>
              <a:t>openness; </a:t>
            </a:r>
          </a:p>
          <a:p>
            <a:pPr marL="400050" indent="-400050" algn="just">
              <a:buClr>
                <a:schemeClr val="tx2"/>
              </a:buClr>
              <a:buFont typeface="+mj-lt"/>
              <a:buAutoNum type="romanLcPeriod"/>
            </a:pPr>
            <a:r>
              <a:rPr lang="en-CA" sz="1600" b="1" dirty="0"/>
              <a:t>individual access; and </a:t>
            </a:r>
          </a:p>
          <a:p>
            <a:pPr marL="400050" indent="-400050" algn="just">
              <a:buClr>
                <a:schemeClr val="tx2"/>
              </a:buClr>
              <a:buFont typeface="+mj-lt"/>
              <a:buAutoNum type="romanLcPeriod"/>
            </a:pPr>
            <a:r>
              <a:rPr lang="en-CA" sz="1600" b="1" dirty="0">
                <a:solidFill>
                  <a:srgbClr val="FF0000"/>
                </a:solidFill>
              </a:rPr>
              <a:t>challenging compliance</a:t>
            </a:r>
            <a:r>
              <a:rPr lang="en-CA" sz="1600" b="1" dirty="0"/>
              <a:t>. </a:t>
            </a:r>
            <a:endParaRPr lang="en-CA" sz="1600" dirty="0"/>
          </a:p>
          <a:p>
            <a:pPr algn="just"/>
            <a:endParaRPr lang="pt-BR" dirty="0"/>
          </a:p>
        </p:txBody>
      </p:sp>
      <p:sp>
        <p:nvSpPr>
          <p:cNvPr id="17" name="CaixaDeTexto 16">
            <a:extLst>
              <a:ext uri="{FF2B5EF4-FFF2-40B4-BE49-F238E27FC236}">
                <a16:creationId xmlns:a16="http://schemas.microsoft.com/office/drawing/2014/main" id="{CF9F05E7-5EA2-4E9A-A044-0EC748DABF64}"/>
              </a:ext>
            </a:extLst>
          </p:cNvPr>
          <p:cNvSpPr txBox="1"/>
          <p:nvPr/>
        </p:nvSpPr>
        <p:spPr>
          <a:xfrm>
            <a:off x="574457" y="5435258"/>
            <a:ext cx="5176986" cy="954107"/>
          </a:xfrm>
          <a:prstGeom prst="rect">
            <a:avLst/>
          </a:prstGeom>
          <a:noFill/>
          <a:ln>
            <a:solidFill>
              <a:schemeClr val="tx1"/>
            </a:solidFill>
          </a:ln>
        </p:spPr>
        <p:txBody>
          <a:bodyPr wrap="square" rtlCol="0">
            <a:spAutoFit/>
          </a:bodyPr>
          <a:lstStyle/>
          <a:p>
            <a:r>
              <a:rPr lang="en-CA" sz="1400" dirty="0"/>
              <a:t>If the information provided to data subjects is misleading, incomplete, incorrect, or it has not been previously presented in a transparent and clear manner, the principles of data processing would have been frustrated. </a:t>
            </a:r>
            <a:endParaRPr lang="pt-BR" sz="1400" dirty="0"/>
          </a:p>
        </p:txBody>
      </p:sp>
      <p:sp>
        <p:nvSpPr>
          <p:cNvPr id="18" name="CaixaDeTexto 17">
            <a:extLst>
              <a:ext uri="{FF2B5EF4-FFF2-40B4-BE49-F238E27FC236}">
                <a16:creationId xmlns:a16="http://schemas.microsoft.com/office/drawing/2014/main" id="{4CE60BAE-521F-4B1E-8100-2A3CAC6FFD74}"/>
              </a:ext>
            </a:extLst>
          </p:cNvPr>
          <p:cNvSpPr txBox="1"/>
          <p:nvPr/>
        </p:nvSpPr>
        <p:spPr>
          <a:xfrm>
            <a:off x="6639032" y="5435258"/>
            <a:ext cx="4878387" cy="954107"/>
          </a:xfrm>
          <a:prstGeom prst="rect">
            <a:avLst/>
          </a:prstGeom>
          <a:noFill/>
          <a:ln>
            <a:solidFill>
              <a:schemeClr val="tx1"/>
            </a:solidFill>
          </a:ln>
        </p:spPr>
        <p:txBody>
          <a:bodyPr wrap="square" rtlCol="0">
            <a:spAutoFit/>
          </a:bodyPr>
          <a:lstStyle/>
          <a:p>
            <a:r>
              <a:rPr lang="en-CA" sz="1400" dirty="0"/>
              <a:t>The principle (iii) requires “knowledge and consent”. To make consent meaningful, the purposes must be stated in such a manner that the individual can reasonably understand how the information will be used and disclosed.</a:t>
            </a:r>
            <a:endParaRPr lang="pt-BR" sz="1400" dirty="0"/>
          </a:p>
        </p:txBody>
      </p:sp>
    </p:spTree>
    <p:extLst>
      <p:ext uri="{BB962C8B-B14F-4D97-AF65-F5344CB8AC3E}">
        <p14:creationId xmlns:p14="http://schemas.microsoft.com/office/powerpoint/2010/main" val="305972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1"/>
          </p:nvPr>
        </p:nvSpPr>
        <p:spPr/>
        <p:txBody>
          <a:bodyPr/>
          <a:lstStyle/>
          <a:p>
            <a:fld id="{F077AD36-6513-4937-8578-8D1887E4EE7D}" type="slidenum">
              <a:rPr lang="pt-BR" smtClean="0"/>
              <a:pPr/>
              <a:t>7</a:t>
            </a:fld>
            <a:endParaRPr lang="pt-BR" dirty="0"/>
          </a:p>
        </p:txBody>
      </p:sp>
      <p:sp>
        <p:nvSpPr>
          <p:cNvPr id="10" name="Título 1">
            <a:extLst>
              <a:ext uri="{FF2B5EF4-FFF2-40B4-BE49-F238E27FC236}">
                <a16:creationId xmlns:a16="http://schemas.microsoft.com/office/drawing/2014/main" id="{71593AA4-6966-4B74-9E3C-E2101F2F6A3A}"/>
              </a:ext>
            </a:extLst>
          </p:cNvPr>
          <p:cNvSpPr txBox="1">
            <a:spLocks/>
          </p:cNvSpPr>
          <p:nvPr/>
        </p:nvSpPr>
        <p:spPr>
          <a:xfrm>
            <a:off x="719400" y="275706"/>
            <a:ext cx="10753200" cy="553998"/>
          </a:xfrm>
          <a:prstGeom prst="rect">
            <a:avLst/>
          </a:prstGeom>
        </p:spPr>
        <p:txBody>
          <a:bodyPr vert="horz" lIns="0" tIns="0" rIns="0" bIns="0" rtlCol="0" anchor="t" anchorCtr="0">
            <a:spAutoFit/>
          </a:bodyPr>
          <a:lstStyle>
            <a:lvl1pPr algn="l" defTabSz="914400" rtl="0" eaLnBrk="1" latinLnBrk="0" hangingPunct="1">
              <a:lnSpc>
                <a:spcPct val="100000"/>
              </a:lnSpc>
              <a:spcBef>
                <a:spcPct val="0"/>
              </a:spcBef>
              <a:buNone/>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3600" dirty="0"/>
              <a:t>Legal Basis for Data Processing</a:t>
            </a:r>
            <a:endParaRPr lang="pt-BR" sz="3600" dirty="0"/>
          </a:p>
        </p:txBody>
      </p:sp>
      <p:pic>
        <p:nvPicPr>
          <p:cNvPr id="14" name="Imagem 13" descr="Logotipo, Ícone&#10;&#10;Descrição gerada com muito alta confiança">
            <a:extLst>
              <a:ext uri="{FF2B5EF4-FFF2-40B4-BE49-F238E27FC236}">
                <a16:creationId xmlns:a16="http://schemas.microsoft.com/office/drawing/2014/main" id="{40DF2FDC-5B14-4939-8D52-2FD604F6C894}"/>
              </a:ext>
            </a:extLst>
          </p:cNvPr>
          <p:cNvPicPr>
            <a:picLocks noChangeAspect="1"/>
          </p:cNvPicPr>
          <p:nvPr/>
        </p:nvPicPr>
        <p:blipFill>
          <a:blip r:embed="rId2"/>
          <a:stretch>
            <a:fillRect/>
          </a:stretch>
        </p:blipFill>
        <p:spPr>
          <a:xfrm>
            <a:off x="2815116" y="991723"/>
            <a:ext cx="597317" cy="597317"/>
          </a:xfrm>
          <a:prstGeom prst="rect">
            <a:avLst/>
          </a:prstGeom>
        </p:spPr>
      </p:pic>
      <p:pic>
        <p:nvPicPr>
          <p:cNvPr id="15" name="Imagem 14" descr="Logotipo, Ícone&#10;&#10;Descrição gerada com muito alta confiança">
            <a:extLst>
              <a:ext uri="{FF2B5EF4-FFF2-40B4-BE49-F238E27FC236}">
                <a16:creationId xmlns:a16="http://schemas.microsoft.com/office/drawing/2014/main" id="{3074BE1D-85DF-4FC6-A887-D4A3AACB92A6}"/>
              </a:ext>
            </a:extLst>
          </p:cNvPr>
          <p:cNvPicPr>
            <a:picLocks noChangeAspect="1"/>
          </p:cNvPicPr>
          <p:nvPr/>
        </p:nvPicPr>
        <p:blipFill>
          <a:blip r:embed="rId3"/>
          <a:stretch>
            <a:fillRect/>
          </a:stretch>
        </p:blipFill>
        <p:spPr>
          <a:xfrm>
            <a:off x="8779568" y="991724"/>
            <a:ext cx="597317" cy="597317"/>
          </a:xfrm>
          <a:prstGeom prst="rect">
            <a:avLst/>
          </a:prstGeom>
        </p:spPr>
      </p:pic>
      <p:sp>
        <p:nvSpPr>
          <p:cNvPr id="17" name="CaixaDeTexto 16">
            <a:extLst>
              <a:ext uri="{FF2B5EF4-FFF2-40B4-BE49-F238E27FC236}">
                <a16:creationId xmlns:a16="http://schemas.microsoft.com/office/drawing/2014/main" id="{DC878735-00E1-433B-A92D-97F863347F0B}"/>
              </a:ext>
            </a:extLst>
          </p:cNvPr>
          <p:cNvSpPr txBox="1"/>
          <p:nvPr/>
        </p:nvSpPr>
        <p:spPr>
          <a:xfrm>
            <a:off x="574458" y="1751059"/>
            <a:ext cx="5078634" cy="6001643"/>
          </a:xfrm>
          <a:prstGeom prst="rect">
            <a:avLst/>
          </a:prstGeom>
          <a:noFill/>
        </p:spPr>
        <p:txBody>
          <a:bodyPr wrap="square" rtlCol="0">
            <a:spAutoFit/>
          </a:bodyPr>
          <a:lstStyle/>
          <a:p>
            <a:pPr algn="just"/>
            <a:r>
              <a:rPr lang="en-CA" sz="1600" dirty="0"/>
              <a:t>The LGPD sets out ten legal bases to justify data processing:</a:t>
            </a:r>
          </a:p>
          <a:p>
            <a:pPr marL="342900" indent="-342900" algn="just">
              <a:buClr>
                <a:schemeClr val="tx2"/>
              </a:buClr>
              <a:buFont typeface="+mj-lt"/>
              <a:buAutoNum type="arabicPeriod"/>
            </a:pPr>
            <a:r>
              <a:rPr lang="en-CA" sz="1600" b="1" dirty="0"/>
              <a:t>consent</a:t>
            </a:r>
            <a:r>
              <a:rPr lang="en-CA" sz="1600" dirty="0"/>
              <a:t>;</a:t>
            </a:r>
          </a:p>
          <a:p>
            <a:pPr marL="342900" indent="-342900" algn="just">
              <a:buClr>
                <a:schemeClr val="tx2"/>
              </a:buClr>
              <a:buFont typeface="+mj-lt"/>
              <a:buAutoNum type="arabicPeriod"/>
            </a:pPr>
            <a:r>
              <a:rPr lang="en-CA" sz="1600" dirty="0"/>
              <a:t>compliance with </a:t>
            </a:r>
            <a:r>
              <a:rPr lang="en-CA" sz="1600" b="1" dirty="0"/>
              <a:t>legal</a:t>
            </a:r>
            <a:r>
              <a:rPr lang="en-CA" sz="1600" dirty="0"/>
              <a:t> </a:t>
            </a:r>
            <a:r>
              <a:rPr lang="en-CA" sz="1600" b="1" dirty="0"/>
              <a:t>or regulatory obligations</a:t>
            </a:r>
            <a:r>
              <a:rPr lang="en-CA" sz="1600" dirty="0"/>
              <a:t>;</a:t>
            </a:r>
          </a:p>
          <a:p>
            <a:pPr marL="342900" indent="-342900" algn="just">
              <a:buClr>
                <a:schemeClr val="tx2"/>
              </a:buClr>
              <a:buFont typeface="+mj-lt"/>
              <a:buAutoNum type="arabicPeriod"/>
            </a:pPr>
            <a:r>
              <a:rPr lang="en-CA" sz="1600" dirty="0"/>
              <a:t>the public administration’s processing and shared use of data that is required for carrying out </a:t>
            </a:r>
            <a:r>
              <a:rPr lang="en-CA" sz="1600" b="1" dirty="0"/>
              <a:t>public policies </a:t>
            </a:r>
            <a:r>
              <a:rPr lang="en-CA" sz="1600" dirty="0"/>
              <a:t>set forth in laws or regulations or supported by contracts, agreements or similar instruments;</a:t>
            </a:r>
          </a:p>
          <a:p>
            <a:pPr marL="342900" indent="-342900" algn="just">
              <a:buClr>
                <a:schemeClr val="tx2"/>
              </a:buClr>
              <a:buFont typeface="+mj-lt"/>
              <a:buAutoNum type="arabicPeriod"/>
            </a:pPr>
            <a:r>
              <a:rPr lang="en-CA" sz="1600" dirty="0"/>
              <a:t>for </a:t>
            </a:r>
            <a:r>
              <a:rPr lang="en-CA" sz="1600" b="1" dirty="0"/>
              <a:t>studies</a:t>
            </a:r>
            <a:r>
              <a:rPr lang="en-CA" sz="1600" dirty="0"/>
              <a:t> carried out by research organizations;</a:t>
            </a:r>
          </a:p>
          <a:p>
            <a:pPr marL="342900" indent="-342900" algn="just">
              <a:buClr>
                <a:schemeClr val="tx2"/>
              </a:buClr>
              <a:buFont typeface="+mj-lt"/>
              <a:buAutoNum type="arabicPeriod"/>
            </a:pPr>
            <a:r>
              <a:rPr lang="en-CA" sz="1600" b="1" dirty="0"/>
              <a:t>performing contracts </a:t>
            </a:r>
            <a:r>
              <a:rPr lang="en-CA" sz="1600" dirty="0"/>
              <a:t>or preliminary procedures related to contracts;</a:t>
            </a:r>
          </a:p>
          <a:p>
            <a:pPr marL="342900" indent="-342900" algn="just">
              <a:buClr>
                <a:schemeClr val="tx2"/>
              </a:buClr>
              <a:buFont typeface="+mj-lt"/>
              <a:buAutoNum type="arabicPeriod"/>
            </a:pPr>
            <a:r>
              <a:rPr lang="en-CA" sz="1600" b="1" dirty="0"/>
              <a:t>exercising rights </a:t>
            </a:r>
            <a:r>
              <a:rPr lang="en-CA" sz="1600" dirty="0"/>
              <a:t>in lawsuits, administrative or arbitration proceedings;</a:t>
            </a:r>
          </a:p>
          <a:p>
            <a:pPr marL="342900" indent="-342900" algn="just">
              <a:buClr>
                <a:schemeClr val="tx2"/>
              </a:buClr>
              <a:buFont typeface="+mj-lt"/>
              <a:buAutoNum type="arabicPeriod"/>
            </a:pPr>
            <a:r>
              <a:rPr lang="en-CA" sz="1600" dirty="0"/>
              <a:t>protection of </a:t>
            </a:r>
            <a:r>
              <a:rPr lang="en-CA" sz="1600" b="1" dirty="0"/>
              <a:t>life</a:t>
            </a:r>
            <a:r>
              <a:rPr lang="en-CA" sz="1600" dirty="0"/>
              <a:t>;</a:t>
            </a:r>
          </a:p>
          <a:p>
            <a:pPr marL="342900" indent="-342900" algn="just">
              <a:buClr>
                <a:schemeClr val="tx2"/>
              </a:buClr>
              <a:buFont typeface="+mj-lt"/>
              <a:buAutoNum type="arabicPeriod"/>
            </a:pPr>
            <a:r>
              <a:rPr lang="en-CA" sz="1600" dirty="0"/>
              <a:t>protection of </a:t>
            </a:r>
            <a:r>
              <a:rPr lang="en-CA" sz="1600" b="1" dirty="0"/>
              <a:t>health</a:t>
            </a:r>
            <a:r>
              <a:rPr lang="en-CA" sz="1600" dirty="0"/>
              <a:t>;</a:t>
            </a:r>
          </a:p>
          <a:p>
            <a:pPr marL="342900" indent="-342900" algn="just">
              <a:buClr>
                <a:schemeClr val="tx2"/>
              </a:buClr>
              <a:buFont typeface="+mj-lt"/>
              <a:buAutoNum type="arabicPeriod"/>
            </a:pPr>
            <a:r>
              <a:rPr lang="en-CA" sz="1600" b="1" dirty="0"/>
              <a:t>legitimate interest</a:t>
            </a:r>
            <a:r>
              <a:rPr lang="en-CA" sz="1600" dirty="0"/>
              <a:t>;</a:t>
            </a:r>
          </a:p>
          <a:p>
            <a:pPr marL="342900" indent="-342900" algn="just">
              <a:buClr>
                <a:schemeClr val="tx2"/>
              </a:buClr>
              <a:buFont typeface="+mj-lt"/>
              <a:buAutoNum type="arabicPeriod"/>
            </a:pPr>
            <a:r>
              <a:rPr lang="en-CA" sz="1600" dirty="0"/>
              <a:t>protection of </a:t>
            </a:r>
            <a:r>
              <a:rPr lang="en-CA" sz="1600" b="1" dirty="0"/>
              <a:t>credit</a:t>
            </a:r>
            <a:r>
              <a:rPr lang="en-CA" sz="1600" dirty="0"/>
              <a:t>.</a:t>
            </a:r>
          </a:p>
          <a:p>
            <a:pPr marL="342900" indent="-342900" algn="just">
              <a:buFont typeface="+mj-lt"/>
              <a:buAutoNum type="arabicPeriod"/>
            </a:pPr>
            <a:endParaRPr lang="en-CA" sz="1600" dirty="0"/>
          </a:p>
          <a:p>
            <a:pPr marL="342900" indent="-342900" algn="just">
              <a:buFont typeface="+mj-lt"/>
              <a:buAutoNum type="arabicPeriod"/>
            </a:pPr>
            <a:endParaRPr lang="en-CA" sz="1600" dirty="0"/>
          </a:p>
          <a:p>
            <a:pPr algn="just"/>
            <a:endParaRPr lang="en-CA" sz="1600" dirty="0">
              <a:solidFill>
                <a:srgbClr val="FF0000"/>
              </a:solidFill>
            </a:endParaRPr>
          </a:p>
          <a:p>
            <a:pPr algn="just"/>
            <a:endParaRPr lang="pt-BR" sz="1600" dirty="0"/>
          </a:p>
          <a:p>
            <a:pPr algn="just"/>
            <a:endParaRPr lang="pt-BR" sz="1600" dirty="0"/>
          </a:p>
        </p:txBody>
      </p:sp>
      <p:sp>
        <p:nvSpPr>
          <p:cNvPr id="19" name="CaixaDeTexto 18">
            <a:extLst>
              <a:ext uri="{FF2B5EF4-FFF2-40B4-BE49-F238E27FC236}">
                <a16:creationId xmlns:a16="http://schemas.microsoft.com/office/drawing/2014/main" id="{0F7483DB-E708-4C68-904E-8BB2B88D48B8}"/>
              </a:ext>
            </a:extLst>
          </p:cNvPr>
          <p:cNvSpPr txBox="1"/>
          <p:nvPr/>
        </p:nvSpPr>
        <p:spPr>
          <a:xfrm>
            <a:off x="6538909" y="1751059"/>
            <a:ext cx="5078634" cy="3631763"/>
          </a:xfrm>
          <a:prstGeom prst="rect">
            <a:avLst/>
          </a:prstGeom>
          <a:noFill/>
        </p:spPr>
        <p:txBody>
          <a:bodyPr wrap="square" rtlCol="0">
            <a:spAutoFit/>
          </a:bodyPr>
          <a:lstStyle/>
          <a:p>
            <a:pPr algn="just"/>
            <a:r>
              <a:rPr lang="en-CA" sz="1600" dirty="0"/>
              <a:t>The PIPEDA establishes that organizations may use, collect and disclose personal information:</a:t>
            </a:r>
          </a:p>
          <a:p>
            <a:pPr algn="just"/>
            <a:endParaRPr lang="en-CA" sz="1600" dirty="0"/>
          </a:p>
          <a:p>
            <a:pPr marL="342900" indent="-342900" algn="just">
              <a:buClr>
                <a:schemeClr val="tx2"/>
              </a:buClr>
              <a:buFont typeface="+mj-lt"/>
              <a:buAutoNum type="arabicPeriod"/>
            </a:pPr>
            <a:r>
              <a:rPr lang="en-CA" sz="1600" b="1" dirty="0"/>
              <a:t>with</a:t>
            </a:r>
            <a:r>
              <a:rPr lang="en-CA" sz="1600" dirty="0"/>
              <a:t> </a:t>
            </a:r>
            <a:r>
              <a:rPr lang="en-CA" sz="1600" b="1" dirty="0"/>
              <a:t>valid consent </a:t>
            </a:r>
            <a:r>
              <a:rPr lang="en-CA" sz="1600" dirty="0"/>
              <a:t>of an individual; or</a:t>
            </a:r>
          </a:p>
          <a:p>
            <a:pPr marL="342900" indent="-342900" algn="just">
              <a:buClr>
                <a:schemeClr val="tx2"/>
              </a:buClr>
              <a:buFont typeface="+mj-lt"/>
              <a:buAutoNum type="arabicPeriod"/>
            </a:pPr>
            <a:endParaRPr lang="en-CA" sz="1600" dirty="0"/>
          </a:p>
          <a:p>
            <a:pPr marL="342900" indent="-342900" algn="just">
              <a:buClr>
                <a:schemeClr val="tx2"/>
              </a:buClr>
              <a:buFont typeface="+mj-lt"/>
              <a:buAutoNum type="arabicPeriod"/>
            </a:pPr>
            <a:r>
              <a:rPr lang="en-CA" sz="1600" b="1" dirty="0"/>
              <a:t>without knowledge or consent</a:t>
            </a:r>
            <a:r>
              <a:rPr lang="en-CA" sz="1600" dirty="0"/>
              <a:t>, which includes several purposes provided by PIPEDA (e.g. for life, health or security emergencies, for statistical or research purposes, for compliance with a court order, for the detection and prevention of fraud, for law enforcement, among others).</a:t>
            </a:r>
          </a:p>
          <a:p>
            <a:pPr algn="just"/>
            <a:r>
              <a:rPr lang="pt-BR" dirty="0"/>
              <a:t> </a:t>
            </a:r>
          </a:p>
          <a:p>
            <a:pPr algn="just"/>
            <a:endParaRPr lang="pt-BR" dirty="0"/>
          </a:p>
          <a:p>
            <a:pPr algn="just"/>
            <a:endParaRPr lang="pt-BR" dirty="0"/>
          </a:p>
        </p:txBody>
      </p:sp>
    </p:spTree>
    <p:extLst>
      <p:ext uri="{BB962C8B-B14F-4D97-AF65-F5344CB8AC3E}">
        <p14:creationId xmlns:p14="http://schemas.microsoft.com/office/powerpoint/2010/main" val="137777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1"/>
          </p:nvPr>
        </p:nvSpPr>
        <p:spPr/>
        <p:txBody>
          <a:bodyPr/>
          <a:lstStyle/>
          <a:p>
            <a:fld id="{F077AD36-6513-4937-8578-8D1887E4EE7D}" type="slidenum">
              <a:rPr lang="pt-BR" smtClean="0"/>
              <a:pPr/>
              <a:t>8</a:t>
            </a:fld>
            <a:endParaRPr lang="pt-BR" dirty="0"/>
          </a:p>
        </p:txBody>
      </p:sp>
      <p:sp>
        <p:nvSpPr>
          <p:cNvPr id="13" name="CaixaDeTexto 12">
            <a:extLst>
              <a:ext uri="{FF2B5EF4-FFF2-40B4-BE49-F238E27FC236}">
                <a16:creationId xmlns:a16="http://schemas.microsoft.com/office/drawing/2014/main" id="{43A0C823-1005-45CB-ABE9-4506653CE993}"/>
              </a:ext>
            </a:extLst>
          </p:cNvPr>
          <p:cNvSpPr txBox="1"/>
          <p:nvPr/>
        </p:nvSpPr>
        <p:spPr>
          <a:xfrm>
            <a:off x="6538909" y="1939847"/>
            <a:ext cx="4933691" cy="4278094"/>
          </a:xfrm>
          <a:prstGeom prst="rect">
            <a:avLst/>
          </a:prstGeom>
          <a:noFill/>
        </p:spPr>
        <p:txBody>
          <a:bodyPr wrap="square" rtlCol="0">
            <a:spAutoFit/>
          </a:bodyPr>
          <a:lstStyle/>
          <a:p>
            <a:pPr algn="just"/>
            <a:r>
              <a:rPr lang="en-CA" sz="1600" dirty="0"/>
              <a:t>Upon request, individuals may exercise their rights regarding their personal information, including the right to </a:t>
            </a:r>
            <a:r>
              <a:rPr lang="en-CA" sz="1600" b="1" dirty="0"/>
              <a:t>access</a:t>
            </a:r>
            <a:r>
              <a:rPr lang="en-CA" sz="1600" dirty="0"/>
              <a:t> their personal information and to </a:t>
            </a:r>
            <a:r>
              <a:rPr lang="en-CA" sz="1600" b="1" dirty="0"/>
              <a:t>be informed </a:t>
            </a:r>
            <a:r>
              <a:rPr lang="en-CA" sz="1600" dirty="0"/>
              <a:t>of the existence, use, and disclosure of their personal information. </a:t>
            </a:r>
          </a:p>
          <a:p>
            <a:pPr algn="just"/>
            <a:endParaRPr lang="en-CA" sz="1600" dirty="0"/>
          </a:p>
          <a:p>
            <a:pPr algn="just"/>
            <a:r>
              <a:rPr lang="en-CA" sz="1600" dirty="0"/>
              <a:t>As applicable, organizations shall provide an account</a:t>
            </a:r>
            <a:r>
              <a:rPr lang="en-CA" sz="1600" b="1" dirty="0"/>
              <a:t> of the third parties</a:t>
            </a:r>
            <a:r>
              <a:rPr lang="en-CA" sz="1600" dirty="0"/>
              <a:t> to which information has been disclosed (e.g. through a list of the organizations to which information has been disclosed).</a:t>
            </a:r>
          </a:p>
          <a:p>
            <a:pPr algn="just"/>
            <a:endParaRPr lang="en-CA" sz="1600" dirty="0"/>
          </a:p>
          <a:p>
            <a:pPr algn="just"/>
            <a:r>
              <a:rPr lang="en-CA" sz="1600" dirty="0"/>
              <a:t>In addition, when an individual successfully demonstrates the inaccuracy or incompleteness of personal information, the organization shall </a:t>
            </a:r>
            <a:r>
              <a:rPr lang="en-CA" sz="1600" b="1" dirty="0"/>
              <a:t>amend</a:t>
            </a:r>
            <a:r>
              <a:rPr lang="en-CA" sz="1600" dirty="0"/>
              <a:t> the information as required. Amendment may involve the </a:t>
            </a:r>
            <a:r>
              <a:rPr lang="en-CA" sz="1600" b="1" dirty="0"/>
              <a:t>correction</a:t>
            </a:r>
            <a:r>
              <a:rPr lang="en-CA" sz="1600" dirty="0"/>
              <a:t>, </a:t>
            </a:r>
            <a:r>
              <a:rPr lang="en-CA" sz="1600" b="1" dirty="0"/>
              <a:t>deletion</a:t>
            </a:r>
            <a:r>
              <a:rPr lang="en-CA" sz="1600" dirty="0"/>
              <a:t>, or </a:t>
            </a:r>
            <a:r>
              <a:rPr lang="en-CA" sz="1600" b="1" dirty="0"/>
              <a:t>addition</a:t>
            </a:r>
            <a:r>
              <a:rPr lang="en-CA" sz="1600" dirty="0"/>
              <a:t> of the information.</a:t>
            </a:r>
          </a:p>
        </p:txBody>
      </p:sp>
      <p:sp>
        <p:nvSpPr>
          <p:cNvPr id="10" name="Título 1">
            <a:extLst>
              <a:ext uri="{FF2B5EF4-FFF2-40B4-BE49-F238E27FC236}">
                <a16:creationId xmlns:a16="http://schemas.microsoft.com/office/drawing/2014/main" id="{2135B0EF-BBBE-4FAE-91FA-1C45CDD84EB0}"/>
              </a:ext>
            </a:extLst>
          </p:cNvPr>
          <p:cNvSpPr txBox="1">
            <a:spLocks/>
          </p:cNvSpPr>
          <p:nvPr/>
        </p:nvSpPr>
        <p:spPr>
          <a:xfrm>
            <a:off x="719400" y="275706"/>
            <a:ext cx="10753200" cy="553998"/>
          </a:xfrm>
          <a:prstGeom prst="rect">
            <a:avLst/>
          </a:prstGeom>
        </p:spPr>
        <p:txBody>
          <a:bodyPr vert="horz" lIns="0" tIns="0" rIns="0" bIns="0" rtlCol="0" anchor="t" anchorCtr="0">
            <a:spAutoFit/>
          </a:bodyPr>
          <a:lstStyle>
            <a:lvl1pPr algn="l" defTabSz="914400" rtl="0" eaLnBrk="1" latinLnBrk="0" hangingPunct="1">
              <a:lnSpc>
                <a:spcPct val="100000"/>
              </a:lnSpc>
              <a:spcBef>
                <a:spcPct val="0"/>
              </a:spcBef>
              <a:buNone/>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3600" dirty="0"/>
              <a:t>Data Subject’s Rights / Individual Rights</a:t>
            </a:r>
            <a:endParaRPr lang="pt-BR" sz="3600" dirty="0"/>
          </a:p>
        </p:txBody>
      </p:sp>
      <p:pic>
        <p:nvPicPr>
          <p:cNvPr id="14" name="Imagem 13" descr="Logotipo, Ícone&#10;&#10;Descrição gerada com muito alta confiança">
            <a:extLst>
              <a:ext uri="{FF2B5EF4-FFF2-40B4-BE49-F238E27FC236}">
                <a16:creationId xmlns:a16="http://schemas.microsoft.com/office/drawing/2014/main" id="{E2183D30-695C-4522-809A-5B68AAB74A75}"/>
              </a:ext>
            </a:extLst>
          </p:cNvPr>
          <p:cNvPicPr>
            <a:picLocks noChangeAspect="1"/>
          </p:cNvPicPr>
          <p:nvPr/>
        </p:nvPicPr>
        <p:blipFill>
          <a:blip r:embed="rId2"/>
          <a:stretch>
            <a:fillRect/>
          </a:stretch>
        </p:blipFill>
        <p:spPr>
          <a:xfrm>
            <a:off x="2815116" y="991723"/>
            <a:ext cx="597317" cy="597317"/>
          </a:xfrm>
          <a:prstGeom prst="rect">
            <a:avLst/>
          </a:prstGeom>
        </p:spPr>
      </p:pic>
      <p:pic>
        <p:nvPicPr>
          <p:cNvPr id="15" name="Imagem 14" descr="Logotipo, Ícone&#10;&#10;Descrição gerada com muito alta confiança">
            <a:extLst>
              <a:ext uri="{FF2B5EF4-FFF2-40B4-BE49-F238E27FC236}">
                <a16:creationId xmlns:a16="http://schemas.microsoft.com/office/drawing/2014/main" id="{059C59EE-7EBE-4BDC-AEDD-5DB1FF91FBBF}"/>
              </a:ext>
            </a:extLst>
          </p:cNvPr>
          <p:cNvPicPr>
            <a:picLocks noChangeAspect="1"/>
          </p:cNvPicPr>
          <p:nvPr/>
        </p:nvPicPr>
        <p:blipFill>
          <a:blip r:embed="rId3"/>
          <a:stretch>
            <a:fillRect/>
          </a:stretch>
        </p:blipFill>
        <p:spPr>
          <a:xfrm>
            <a:off x="8779568" y="991724"/>
            <a:ext cx="597317" cy="597317"/>
          </a:xfrm>
          <a:prstGeom prst="rect">
            <a:avLst/>
          </a:prstGeom>
        </p:spPr>
      </p:pic>
      <p:sp>
        <p:nvSpPr>
          <p:cNvPr id="16" name="CaixaDeTexto 15">
            <a:extLst>
              <a:ext uri="{FF2B5EF4-FFF2-40B4-BE49-F238E27FC236}">
                <a16:creationId xmlns:a16="http://schemas.microsoft.com/office/drawing/2014/main" id="{8FD13BC1-C544-4505-9509-FFB1A3434AD7}"/>
              </a:ext>
            </a:extLst>
          </p:cNvPr>
          <p:cNvSpPr txBox="1"/>
          <p:nvPr/>
        </p:nvSpPr>
        <p:spPr>
          <a:xfrm>
            <a:off x="719400" y="1658295"/>
            <a:ext cx="5078634" cy="6647974"/>
          </a:xfrm>
          <a:prstGeom prst="rect">
            <a:avLst/>
          </a:prstGeom>
          <a:noFill/>
        </p:spPr>
        <p:txBody>
          <a:bodyPr wrap="square" rtlCol="0">
            <a:spAutoFit/>
          </a:bodyPr>
          <a:lstStyle/>
          <a:p>
            <a:pPr marL="400050" indent="-400050" algn="just">
              <a:buClr>
                <a:schemeClr val="tx2"/>
              </a:buClr>
              <a:buFont typeface="+mj-lt"/>
              <a:buAutoNum type="romanLcPeriod"/>
            </a:pPr>
            <a:r>
              <a:rPr lang="en-CA" sz="1600" b="1" dirty="0"/>
              <a:t>Confirmation and access to</a:t>
            </a:r>
            <a:r>
              <a:rPr lang="en-CA" sz="1600" dirty="0"/>
              <a:t> </a:t>
            </a:r>
            <a:r>
              <a:rPr lang="en-CA" sz="1600" b="1" dirty="0"/>
              <a:t>data in 15 days;</a:t>
            </a:r>
          </a:p>
          <a:p>
            <a:pPr marL="400050" indent="-400050" algn="just">
              <a:buClr>
                <a:schemeClr val="tx2"/>
              </a:buClr>
              <a:buFont typeface="+mj-lt"/>
              <a:buAutoNum type="romanLcPeriod"/>
            </a:pPr>
            <a:endParaRPr lang="en-CA" sz="1600" b="1" dirty="0"/>
          </a:p>
          <a:p>
            <a:pPr marL="400050" indent="-400050" algn="just">
              <a:buClr>
                <a:schemeClr val="tx2"/>
              </a:buClr>
              <a:buFont typeface="+mj-lt"/>
              <a:buAutoNum type="romanLcPeriod"/>
            </a:pPr>
            <a:r>
              <a:rPr lang="en-CA" sz="1600" b="1" dirty="0"/>
              <a:t>Correction, anonymization or blocking</a:t>
            </a:r>
            <a:r>
              <a:rPr lang="en-CA" sz="1600" dirty="0"/>
              <a:t>;</a:t>
            </a:r>
          </a:p>
          <a:p>
            <a:pPr marL="400050" indent="-400050" algn="just">
              <a:buClr>
                <a:schemeClr val="tx2"/>
              </a:buClr>
              <a:buFont typeface="+mj-lt"/>
              <a:buAutoNum type="romanLcPeriod"/>
            </a:pPr>
            <a:endParaRPr lang="en-CA" sz="1600" b="1" dirty="0"/>
          </a:p>
          <a:p>
            <a:pPr marL="400050" indent="-400050" algn="just">
              <a:buClr>
                <a:schemeClr val="tx2"/>
              </a:buClr>
              <a:buFont typeface="+mj-lt"/>
              <a:buAutoNum type="romanLcPeriod"/>
            </a:pPr>
            <a:r>
              <a:rPr lang="en-CA" sz="1600" b="1" dirty="0"/>
              <a:t>Data</a:t>
            </a:r>
            <a:r>
              <a:rPr lang="en-CA" sz="1600" dirty="0"/>
              <a:t> </a:t>
            </a:r>
            <a:r>
              <a:rPr lang="en-CA" sz="1600" b="1" dirty="0"/>
              <a:t>portability</a:t>
            </a:r>
            <a:r>
              <a:rPr lang="en-CA" sz="1600" dirty="0"/>
              <a:t>;</a:t>
            </a:r>
          </a:p>
          <a:p>
            <a:pPr marL="400050" indent="-400050" algn="just">
              <a:buClr>
                <a:schemeClr val="tx2"/>
              </a:buClr>
              <a:buFont typeface="+mj-lt"/>
              <a:buAutoNum type="romanLcPeriod"/>
            </a:pPr>
            <a:endParaRPr lang="en-CA" sz="1600" b="1" dirty="0"/>
          </a:p>
          <a:p>
            <a:pPr marL="400050" indent="-400050" algn="just">
              <a:buClr>
                <a:schemeClr val="tx2"/>
              </a:buClr>
              <a:buFont typeface="+mj-lt"/>
              <a:buAutoNum type="romanLcPeriod"/>
            </a:pPr>
            <a:r>
              <a:rPr lang="en-CA" sz="1600" b="1" dirty="0"/>
              <a:t>Consent Withdrawal (deletion)</a:t>
            </a:r>
            <a:r>
              <a:rPr lang="en-CA" sz="1600" dirty="0"/>
              <a:t>;</a:t>
            </a:r>
          </a:p>
          <a:p>
            <a:pPr marL="400050" indent="-400050" algn="just">
              <a:buClr>
                <a:schemeClr val="tx2"/>
              </a:buClr>
              <a:buFont typeface="+mj-lt"/>
              <a:buAutoNum type="romanLcPeriod"/>
            </a:pPr>
            <a:endParaRPr lang="en-CA" sz="1600" b="1" dirty="0"/>
          </a:p>
          <a:p>
            <a:pPr marL="400050" indent="-400050" algn="just">
              <a:buClr>
                <a:schemeClr val="tx2"/>
              </a:buClr>
              <a:buFont typeface="+mj-lt"/>
              <a:buAutoNum type="romanLcPeriod"/>
            </a:pPr>
            <a:r>
              <a:rPr lang="en-CA" sz="1600" b="1" dirty="0"/>
              <a:t>Sharing operations</a:t>
            </a:r>
            <a:r>
              <a:rPr lang="en-CA" sz="1600" dirty="0"/>
              <a:t>;</a:t>
            </a:r>
          </a:p>
          <a:p>
            <a:pPr marL="400050" indent="-400050" algn="just">
              <a:buClr>
                <a:schemeClr val="tx2"/>
              </a:buClr>
              <a:buFont typeface="+mj-lt"/>
              <a:buAutoNum type="romanLcPeriod"/>
            </a:pPr>
            <a:endParaRPr lang="en-CA" sz="1600" b="1" dirty="0"/>
          </a:p>
          <a:p>
            <a:pPr marL="400050" indent="-400050" algn="just">
              <a:buClr>
                <a:schemeClr val="tx2"/>
              </a:buClr>
              <a:buFont typeface="+mj-lt"/>
              <a:buAutoNum type="romanLcPeriod"/>
            </a:pPr>
            <a:r>
              <a:rPr lang="en-CA" sz="1600" b="1" dirty="0"/>
              <a:t>Information on the consequences of consent denial or withdrawal</a:t>
            </a:r>
            <a:r>
              <a:rPr lang="en-CA" sz="1600" dirty="0"/>
              <a:t>;</a:t>
            </a:r>
          </a:p>
          <a:p>
            <a:pPr marL="400050" indent="-400050" algn="just">
              <a:buClr>
                <a:schemeClr val="tx2"/>
              </a:buClr>
              <a:buFont typeface="+mj-lt"/>
              <a:buAutoNum type="romanLcPeriod"/>
            </a:pPr>
            <a:endParaRPr lang="en-CA" sz="1600" b="1" dirty="0"/>
          </a:p>
          <a:p>
            <a:pPr marL="400050" indent="-400050" algn="just">
              <a:buClr>
                <a:schemeClr val="tx2"/>
              </a:buClr>
              <a:buFont typeface="+mj-lt"/>
              <a:buAutoNum type="romanLcPeriod"/>
            </a:pPr>
            <a:r>
              <a:rPr lang="en-CA" sz="1600" b="1" dirty="0"/>
              <a:t>Review of automated decisions</a:t>
            </a:r>
          </a:p>
          <a:p>
            <a:pPr marL="400050" indent="-400050" algn="just">
              <a:buClr>
                <a:schemeClr val="tx2"/>
              </a:buClr>
              <a:buFont typeface="+mj-lt"/>
              <a:buAutoNum type="romanLcPeriod"/>
            </a:pPr>
            <a:endParaRPr lang="en-CA" sz="1600" b="1" dirty="0"/>
          </a:p>
          <a:p>
            <a:pPr marL="400050" indent="-400050" algn="just">
              <a:buClr>
                <a:schemeClr val="tx2"/>
              </a:buClr>
              <a:buFont typeface="+mj-lt"/>
              <a:buAutoNum type="romanLcPeriod"/>
            </a:pPr>
            <a:r>
              <a:rPr lang="en-CA" sz="1600" b="1" dirty="0"/>
              <a:t>Private right of action </a:t>
            </a:r>
            <a:r>
              <a:rPr lang="en-CA" sz="1600" dirty="0"/>
              <a:t>against processing agents</a:t>
            </a:r>
          </a:p>
          <a:p>
            <a:pPr algn="just"/>
            <a:endParaRPr lang="en-CA" sz="1400" b="1" i="1" dirty="0"/>
          </a:p>
          <a:p>
            <a:pPr algn="just"/>
            <a:r>
              <a:rPr lang="en-CA" sz="1400" b="1" i="1" dirty="0"/>
              <a:t>These rights must be expressly stated in the privacy policy.</a:t>
            </a:r>
          </a:p>
          <a:p>
            <a:pPr algn="just"/>
            <a:endParaRPr lang="en-CA" sz="1600" dirty="0"/>
          </a:p>
          <a:p>
            <a:pPr algn="just"/>
            <a:endParaRPr lang="en-CA" sz="1600" dirty="0"/>
          </a:p>
          <a:p>
            <a:pPr algn="just"/>
            <a:endParaRPr lang="en-CA" sz="1600" dirty="0"/>
          </a:p>
          <a:p>
            <a:pPr algn="just"/>
            <a:endParaRPr lang="en-CA" sz="1600" dirty="0"/>
          </a:p>
          <a:p>
            <a:pPr algn="just"/>
            <a:endParaRPr lang="en-CA" sz="1600" dirty="0">
              <a:solidFill>
                <a:srgbClr val="FF0000"/>
              </a:solidFill>
            </a:endParaRPr>
          </a:p>
          <a:p>
            <a:pPr algn="just"/>
            <a:endParaRPr lang="pt-BR" sz="1600" dirty="0"/>
          </a:p>
          <a:p>
            <a:pPr algn="just"/>
            <a:endParaRPr lang="pt-BR" sz="1600" dirty="0"/>
          </a:p>
        </p:txBody>
      </p:sp>
    </p:spTree>
    <p:extLst>
      <p:ext uri="{BB962C8B-B14F-4D97-AF65-F5344CB8AC3E}">
        <p14:creationId xmlns:p14="http://schemas.microsoft.com/office/powerpoint/2010/main" val="14084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000" y="719135"/>
            <a:ext cx="10753200" cy="553998"/>
          </a:xfrm>
        </p:spPr>
        <p:txBody>
          <a:bodyPr/>
          <a:lstStyle/>
          <a:p>
            <a:pPr algn="ctr"/>
            <a:r>
              <a:rPr lang="en-US" sz="3600" dirty="0"/>
              <a:t>Children’s Personal Data</a:t>
            </a:r>
            <a:endParaRPr lang="pt-BR" sz="3600" dirty="0"/>
          </a:p>
        </p:txBody>
      </p:sp>
      <p:sp>
        <p:nvSpPr>
          <p:cNvPr id="3" name="Espaço Reservado para Número de Slide 2"/>
          <p:cNvSpPr>
            <a:spLocks noGrp="1"/>
          </p:cNvSpPr>
          <p:nvPr>
            <p:ph type="sldNum" sz="quarter" idx="11"/>
          </p:nvPr>
        </p:nvSpPr>
        <p:spPr/>
        <p:txBody>
          <a:bodyPr/>
          <a:lstStyle/>
          <a:p>
            <a:fld id="{F077AD36-6513-4937-8578-8D1887E4EE7D}" type="slidenum">
              <a:rPr lang="pt-BR" smtClean="0"/>
              <a:pPr/>
              <a:t>9</a:t>
            </a:fld>
            <a:endParaRPr lang="pt-BR" dirty="0"/>
          </a:p>
        </p:txBody>
      </p:sp>
      <p:sp>
        <p:nvSpPr>
          <p:cNvPr id="5" name="Espaço Reservado para Texto 4"/>
          <p:cNvSpPr>
            <a:spLocks noGrp="1"/>
          </p:cNvSpPr>
          <p:nvPr>
            <p:ph type="body" sz="quarter" idx="16"/>
          </p:nvPr>
        </p:nvSpPr>
        <p:spPr>
          <a:xfrm>
            <a:off x="6327410" y="6403100"/>
            <a:ext cx="5293090" cy="178074"/>
          </a:xfrm>
        </p:spPr>
        <p:txBody>
          <a:bodyPr/>
          <a:lstStyle/>
          <a:p>
            <a:r>
              <a:rPr lang="pt-BR" sz="900" dirty="0"/>
              <a:t>(2) https://www.priv.gc.ca/en/privacy-topics/business-privacy/bus_kids/02_05_d_62_tips/ </a:t>
            </a:r>
          </a:p>
        </p:txBody>
      </p:sp>
      <p:pic>
        <p:nvPicPr>
          <p:cNvPr id="7" name="Imagem 6" descr="Logotipo, Ícone&#10;&#10;Descrição gerada com muito alta confiança">
            <a:extLst>
              <a:ext uri="{FF2B5EF4-FFF2-40B4-BE49-F238E27FC236}">
                <a16:creationId xmlns:a16="http://schemas.microsoft.com/office/drawing/2014/main" id="{5981C3A9-81DD-45AB-BD5B-C16B3A0F14B7}"/>
              </a:ext>
            </a:extLst>
          </p:cNvPr>
          <p:cNvPicPr>
            <a:picLocks noChangeAspect="1"/>
          </p:cNvPicPr>
          <p:nvPr/>
        </p:nvPicPr>
        <p:blipFill>
          <a:blip r:embed="rId2"/>
          <a:stretch>
            <a:fillRect/>
          </a:stretch>
        </p:blipFill>
        <p:spPr>
          <a:xfrm>
            <a:off x="8675297" y="1576993"/>
            <a:ext cx="597317" cy="597317"/>
          </a:xfrm>
          <a:prstGeom prst="rect">
            <a:avLst/>
          </a:prstGeom>
        </p:spPr>
      </p:pic>
      <p:pic>
        <p:nvPicPr>
          <p:cNvPr id="9" name="Imagem 8" descr="Logotipo, Ícone&#10;&#10;Descrição gerada com muito alta confiança">
            <a:extLst>
              <a:ext uri="{FF2B5EF4-FFF2-40B4-BE49-F238E27FC236}">
                <a16:creationId xmlns:a16="http://schemas.microsoft.com/office/drawing/2014/main" id="{02DA5982-50B6-4597-9E09-10A594FBAF4B}"/>
              </a:ext>
            </a:extLst>
          </p:cNvPr>
          <p:cNvPicPr>
            <a:picLocks noChangeAspect="1"/>
          </p:cNvPicPr>
          <p:nvPr/>
        </p:nvPicPr>
        <p:blipFill>
          <a:blip r:embed="rId3"/>
          <a:stretch>
            <a:fillRect/>
          </a:stretch>
        </p:blipFill>
        <p:spPr>
          <a:xfrm>
            <a:off x="2620727" y="1576993"/>
            <a:ext cx="597317" cy="597317"/>
          </a:xfrm>
          <a:prstGeom prst="rect">
            <a:avLst/>
          </a:prstGeom>
        </p:spPr>
      </p:pic>
      <p:sp>
        <p:nvSpPr>
          <p:cNvPr id="12" name="CaixaDeTexto 11">
            <a:extLst>
              <a:ext uri="{FF2B5EF4-FFF2-40B4-BE49-F238E27FC236}">
                <a16:creationId xmlns:a16="http://schemas.microsoft.com/office/drawing/2014/main" id="{DE94E890-8A08-43A4-BFD2-4A6DA81B4F0A}"/>
              </a:ext>
            </a:extLst>
          </p:cNvPr>
          <p:cNvSpPr txBox="1"/>
          <p:nvPr/>
        </p:nvSpPr>
        <p:spPr>
          <a:xfrm>
            <a:off x="360001" y="2526770"/>
            <a:ext cx="5504590" cy="1569660"/>
          </a:xfrm>
          <a:prstGeom prst="rect">
            <a:avLst/>
          </a:prstGeom>
          <a:noFill/>
        </p:spPr>
        <p:txBody>
          <a:bodyPr wrap="square" rtlCol="0">
            <a:spAutoFit/>
          </a:bodyPr>
          <a:lstStyle/>
          <a:p>
            <a:pPr algn="just"/>
            <a:r>
              <a:rPr lang="pt-BR" sz="1600" dirty="0" err="1"/>
              <a:t>Personal</a:t>
            </a:r>
            <a:r>
              <a:rPr lang="pt-BR" sz="1600" dirty="0"/>
              <a:t> data </a:t>
            </a:r>
            <a:r>
              <a:rPr lang="pt-BR" sz="1600" dirty="0" err="1"/>
              <a:t>processing</a:t>
            </a:r>
            <a:r>
              <a:rPr lang="pt-BR" sz="1600" dirty="0"/>
              <a:t> </a:t>
            </a:r>
            <a:r>
              <a:rPr lang="pt-BR" sz="1600" dirty="0" err="1"/>
              <a:t>concerning</a:t>
            </a:r>
            <a:r>
              <a:rPr lang="pt-BR" sz="1600" dirty="0"/>
              <a:t> </a:t>
            </a:r>
            <a:r>
              <a:rPr lang="en-US" sz="1600" dirty="0"/>
              <a:t>minors shall be done in their </a:t>
            </a:r>
            <a:r>
              <a:rPr lang="en-US" sz="1600" dirty="0">
                <a:solidFill>
                  <a:schemeClr val="tx2"/>
                </a:solidFill>
              </a:rPr>
              <a:t>best interest</a:t>
            </a:r>
            <a:r>
              <a:rPr lang="en-US" sz="1600" dirty="0"/>
              <a:t>. Data processing of children </a:t>
            </a:r>
            <a:r>
              <a:rPr lang="en-US" sz="1600" dirty="0">
                <a:solidFill>
                  <a:schemeClr val="tx2"/>
                </a:solidFill>
              </a:rPr>
              <a:t>under 12 </a:t>
            </a:r>
            <a:r>
              <a:rPr lang="en-US" sz="1600" dirty="0"/>
              <a:t>must be carried out with the </a:t>
            </a:r>
            <a:r>
              <a:rPr lang="en-US" sz="1600" b="1" dirty="0"/>
              <a:t>express parent consent</a:t>
            </a:r>
            <a:r>
              <a:rPr lang="en-US" sz="1600" dirty="0"/>
              <a:t>. In turn, there is no specific provision that requires consent for all data processing activities regarding individuals between 12 and 18 years old. </a:t>
            </a:r>
            <a:endParaRPr lang="pt-BR" sz="1600" dirty="0"/>
          </a:p>
        </p:txBody>
      </p:sp>
      <p:sp>
        <p:nvSpPr>
          <p:cNvPr id="13" name="CaixaDeTexto 12">
            <a:extLst>
              <a:ext uri="{FF2B5EF4-FFF2-40B4-BE49-F238E27FC236}">
                <a16:creationId xmlns:a16="http://schemas.microsoft.com/office/drawing/2014/main" id="{43A0C823-1005-45CB-ABE9-4506653CE993}"/>
              </a:ext>
            </a:extLst>
          </p:cNvPr>
          <p:cNvSpPr txBox="1"/>
          <p:nvPr/>
        </p:nvSpPr>
        <p:spPr>
          <a:xfrm>
            <a:off x="6327410" y="2526770"/>
            <a:ext cx="5293090" cy="2308324"/>
          </a:xfrm>
          <a:prstGeom prst="rect">
            <a:avLst/>
          </a:prstGeom>
          <a:noFill/>
        </p:spPr>
        <p:txBody>
          <a:bodyPr wrap="square" rtlCol="0">
            <a:spAutoFit/>
          </a:bodyPr>
          <a:lstStyle/>
          <a:p>
            <a:pPr algn="just"/>
            <a:r>
              <a:rPr lang="en-US" sz="1600" dirty="0">
                <a:solidFill>
                  <a:schemeClr val="tx2"/>
                </a:solidFill>
              </a:rPr>
              <a:t>PIPEDA does not differentiate between adults </a:t>
            </a:r>
            <a:r>
              <a:rPr lang="en-US" sz="1600" dirty="0"/>
              <a:t>(those aged over 18)</a:t>
            </a:r>
            <a:r>
              <a:rPr lang="en-US" sz="1600" dirty="0">
                <a:solidFill>
                  <a:schemeClr val="tx2"/>
                </a:solidFill>
              </a:rPr>
              <a:t> and children</a:t>
            </a:r>
            <a:r>
              <a:rPr lang="en-US" sz="1600" dirty="0"/>
              <a:t> regarding personal data processing. However, the OPC </a:t>
            </a:r>
            <a:r>
              <a:rPr lang="en-US" sz="1000" dirty="0">
                <a:solidFill>
                  <a:schemeClr val="tx1">
                    <a:lumMod val="60000"/>
                    <a:lumOff val="40000"/>
                  </a:schemeClr>
                </a:solidFill>
              </a:rPr>
              <a:t>(2)</a:t>
            </a:r>
            <a:r>
              <a:rPr lang="en-US" sz="1600" dirty="0"/>
              <a:t> finds that, as a rule, </a:t>
            </a:r>
            <a:r>
              <a:rPr lang="en-US" sz="1600" b="1" dirty="0"/>
              <a:t>parent consent</a:t>
            </a:r>
            <a:r>
              <a:rPr lang="en-US" sz="1600" dirty="0"/>
              <a:t> for the data processing of children </a:t>
            </a:r>
            <a:r>
              <a:rPr lang="en-US" sz="1600" b="1" dirty="0"/>
              <a:t>under 13</a:t>
            </a:r>
            <a:r>
              <a:rPr lang="en-US" sz="1600" dirty="0"/>
              <a:t>. As for </a:t>
            </a:r>
            <a:r>
              <a:rPr lang="en-US" sz="1600" b="1" dirty="0"/>
              <a:t>teenagers between 13 and 18</a:t>
            </a:r>
            <a:r>
              <a:rPr lang="en-US" sz="1600" dirty="0"/>
              <a:t>, </a:t>
            </a:r>
            <a:r>
              <a:rPr lang="en-US" sz="1600" b="1" dirty="0"/>
              <a:t>consent </a:t>
            </a:r>
            <a:r>
              <a:rPr lang="en-US" sz="1600" dirty="0"/>
              <a:t>can only be considered meaningful if organizations have taken into account their level of maturity in developing their consent processes and adapted them accordingly. </a:t>
            </a:r>
            <a:endParaRPr lang="pt-BR" sz="1600" dirty="0"/>
          </a:p>
        </p:txBody>
      </p:sp>
    </p:spTree>
    <p:extLst>
      <p:ext uri="{BB962C8B-B14F-4D97-AF65-F5344CB8AC3E}">
        <p14:creationId xmlns:p14="http://schemas.microsoft.com/office/powerpoint/2010/main" val="1656775739"/>
      </p:ext>
    </p:extLst>
  </p:cSld>
  <p:clrMapOvr>
    <a:masterClrMapping/>
  </p:clrMapOvr>
</p:sld>
</file>

<file path=ppt/theme/theme1.xml><?xml version="1.0" encoding="utf-8"?>
<a:theme xmlns:a="http://schemas.openxmlformats.org/drawingml/2006/main" name="Tema do Office">
  <a:themeElements>
    <a:clrScheme name="Pitch Template #1">
      <a:dk1>
        <a:srgbClr val="5F5F62"/>
      </a:dk1>
      <a:lt1>
        <a:srgbClr val="FFFFFF"/>
      </a:lt1>
      <a:dk2>
        <a:srgbClr val="F9881F"/>
      </a:dk2>
      <a:lt2>
        <a:srgbClr val="F2F2F2"/>
      </a:lt2>
      <a:accent1>
        <a:srgbClr val="F9881F"/>
      </a:accent1>
      <a:accent2>
        <a:srgbClr val="FFB774"/>
      </a:accent2>
      <a:accent3>
        <a:srgbClr val="662D91"/>
      </a:accent3>
      <a:accent4>
        <a:srgbClr val="9C70BF"/>
      </a:accent4>
      <a:accent5>
        <a:srgbClr val="807F83"/>
      </a:accent5>
      <a:accent6>
        <a:srgbClr val="D1D1D2"/>
      </a:accent6>
      <a:hlink>
        <a:srgbClr val="662D91"/>
      </a:hlink>
      <a:folHlink>
        <a:srgbClr val="662D91"/>
      </a:folHlink>
    </a:clrScheme>
    <a:fontScheme name="Personalizada 3">
      <a:majorFont>
        <a:latin typeface="Tahoma"/>
        <a:ea typeface=""/>
        <a:cs typeface=""/>
      </a:majorFont>
      <a:minorFont>
        <a:latin typeface="Tahoma"/>
        <a:ea typeface=""/>
        <a:cs typeface=""/>
      </a:minorFont>
    </a:fontScheme>
    <a:fmtScheme name="Sólidos Suti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attos Filho_v2" id="{21239F6B-0ED7-4931-AD17-41AF906D4A42}" vid="{DBD068E2-8CE4-4971-B7A4-D9A59F85450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 S P ! 4 0 0 8 2 7 8 7 . 2 < / d o c u m e n t i d >  
     < s e n d e r i d > K U J A W S K I < / s e n d e r i d >  
     < s e n d e r e m a i l > K U J A W S K I @ M A T T O S F I L H O . C O M . B R < / s e n d e r e m a i l >  
     < l a s t m o d i f i e d > 2 0 2 1 - 1 0 - 2 1 T 1 4 : 1 3 : 0 0 . 0 0 0 0 0 0 0 - 0 3 : 0 0 < / l a s t m o d i f i e d >  
     < d a t a b a s e > S P < / d a t a b a s e >  
 < / p r o p e r t i e s > 
</file>

<file path=docProps/app.xml><?xml version="1.0" encoding="utf-8"?>
<Properties xmlns="http://schemas.openxmlformats.org/officeDocument/2006/extended-properties" xmlns:vt="http://schemas.openxmlformats.org/officeDocument/2006/docPropsVTypes">
  <Template>blank</Template>
  <TotalTime>1860</TotalTime>
  <Words>2391</Words>
  <Application>Microsoft Office PowerPoint</Application>
  <PresentationFormat>Widescreen</PresentationFormat>
  <Paragraphs>247</Paragraphs>
  <Slides>15</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Aharoni</vt:lpstr>
      <vt:lpstr>Arial</vt:lpstr>
      <vt:lpstr>Calibri</vt:lpstr>
      <vt:lpstr>NewJuneLight</vt:lpstr>
      <vt:lpstr>Tahoma</vt:lpstr>
      <vt:lpstr>Wingdings</vt:lpstr>
      <vt:lpstr>Tema do Office</vt:lpstr>
      <vt:lpstr>Brazil’s General Data Protection Law (“LGPD”)   Brazil-Canada Chamber of Commerce - Doing Business in Brazil 15th Edition</vt:lpstr>
      <vt:lpstr>Apresentação do PowerPoint</vt:lpstr>
      <vt:lpstr>Introduction</vt:lpstr>
      <vt:lpstr>Applicability</vt:lpstr>
      <vt:lpstr>Apresentação do PowerPoint</vt:lpstr>
      <vt:lpstr>Apresentação do PowerPoint</vt:lpstr>
      <vt:lpstr>Apresentação do PowerPoint</vt:lpstr>
      <vt:lpstr>Apresentação do PowerPoint</vt:lpstr>
      <vt:lpstr>Children’s Personal Data</vt:lpstr>
      <vt:lpstr>DPO</vt:lpstr>
      <vt:lpstr>International Data Transfer</vt:lpstr>
      <vt:lpstr>Sanctions</vt:lpstr>
      <vt:lpstr>Data Breach Notification Requirements</vt:lpstr>
      <vt:lpstr>Public Consultation of the National Data Protection Authority</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Beatriz Guthmann Spalding</dc:creator>
  <cp:lastModifiedBy>Fabio Ferreira Kujawski</cp:lastModifiedBy>
  <cp:revision>69</cp:revision>
  <cp:lastPrinted>2021-10-19T19:49:56Z</cp:lastPrinted>
  <dcterms:created xsi:type="dcterms:W3CDTF">2021-10-18T12:05:50Z</dcterms:created>
  <dcterms:modified xsi:type="dcterms:W3CDTF">2021-10-21T17:13:00Z</dcterms:modified>
</cp:coreProperties>
</file>